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</p:sldIdLst>
  <p:sldSz cx="6858000" cy="9906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219"/>
    <p:restoredTop sz="92197"/>
  </p:normalViewPr>
  <p:slideViewPr>
    <p:cSldViewPr snapToGrid="0" snapToObjects="1">
      <p:cViewPr varScale="1">
        <p:scale>
          <a:sx n="35" d="100"/>
          <a:sy n="35" d="100"/>
        </p:scale>
        <p:origin x="220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73C65-DB77-2444-BFC5-E8B8DD15D351}" type="datetimeFigureOut">
              <a:rPr kumimoji="1" lang="ja-JP" altLang="en-US" smtClean="0"/>
              <a:t>2023/2/12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B3F53-0FBC-9F42-9FC1-B7E03C72E5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0054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73C65-DB77-2444-BFC5-E8B8DD15D351}" type="datetimeFigureOut">
              <a:rPr kumimoji="1" lang="ja-JP" altLang="en-US" smtClean="0"/>
              <a:t>2023/2/12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B3F53-0FBC-9F42-9FC1-B7E03C72E5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418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73C65-DB77-2444-BFC5-E8B8DD15D351}" type="datetimeFigureOut">
              <a:rPr kumimoji="1" lang="ja-JP" altLang="en-US" smtClean="0"/>
              <a:t>2023/2/12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B3F53-0FBC-9F42-9FC1-B7E03C72E5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2223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73C65-DB77-2444-BFC5-E8B8DD15D351}" type="datetimeFigureOut">
              <a:rPr kumimoji="1" lang="ja-JP" altLang="en-US" smtClean="0"/>
              <a:t>2023/2/12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B3F53-0FBC-9F42-9FC1-B7E03C72E5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0344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73C65-DB77-2444-BFC5-E8B8DD15D351}" type="datetimeFigureOut">
              <a:rPr kumimoji="1" lang="ja-JP" altLang="en-US" smtClean="0"/>
              <a:t>2023/2/12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B3F53-0FBC-9F42-9FC1-B7E03C72E5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2725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73C65-DB77-2444-BFC5-E8B8DD15D351}" type="datetimeFigureOut">
              <a:rPr kumimoji="1" lang="ja-JP" altLang="en-US" smtClean="0"/>
              <a:t>2023/2/12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B3F53-0FBC-9F42-9FC1-B7E03C72E5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4055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73C65-DB77-2444-BFC5-E8B8DD15D351}" type="datetimeFigureOut">
              <a:rPr kumimoji="1" lang="ja-JP" altLang="en-US" smtClean="0"/>
              <a:t>2023/2/12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B3F53-0FBC-9F42-9FC1-B7E03C72E5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4537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73C65-DB77-2444-BFC5-E8B8DD15D351}" type="datetimeFigureOut">
              <a:rPr kumimoji="1" lang="ja-JP" altLang="en-US" smtClean="0"/>
              <a:t>2023/2/12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B3F53-0FBC-9F42-9FC1-B7E03C72E5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7667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73C65-DB77-2444-BFC5-E8B8DD15D351}" type="datetimeFigureOut">
              <a:rPr kumimoji="1" lang="ja-JP" altLang="en-US" smtClean="0"/>
              <a:t>2023/2/12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B3F53-0FBC-9F42-9FC1-B7E03C72E5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381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73C65-DB77-2444-BFC5-E8B8DD15D351}" type="datetimeFigureOut">
              <a:rPr kumimoji="1" lang="ja-JP" altLang="en-US" smtClean="0"/>
              <a:t>2023/2/12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B3F53-0FBC-9F42-9FC1-B7E03C72E5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6982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73C65-DB77-2444-BFC5-E8B8DD15D351}" type="datetimeFigureOut">
              <a:rPr kumimoji="1" lang="ja-JP" altLang="en-US" smtClean="0"/>
              <a:t>2023/2/12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B3F53-0FBC-9F42-9FC1-B7E03C72E5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0968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473C65-DB77-2444-BFC5-E8B8DD15D351}" type="datetimeFigureOut">
              <a:rPr kumimoji="1" lang="ja-JP" altLang="en-US" smtClean="0"/>
              <a:t>2023/2/12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BB3F53-0FBC-9F42-9FC1-B7E03C72E5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7532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442CF94-CA5B-1241-9987-3673DF857915}"/>
              </a:ext>
            </a:extLst>
          </p:cNvPr>
          <p:cNvSpPr txBox="1"/>
          <p:nvPr/>
        </p:nvSpPr>
        <p:spPr>
          <a:xfrm>
            <a:off x="1268508" y="1790275"/>
            <a:ext cx="4025136" cy="492443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b="1">
                <a:solidFill>
                  <a:schemeClr val="bg1"/>
                </a:solidFill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重症例を想定した初期対応</a:t>
            </a:r>
            <a:endParaRPr lang="en-US" altLang="ja-JP" sz="1400" b="1" dirty="0">
              <a:solidFill>
                <a:schemeClr val="bg1"/>
              </a:solidFill>
              <a:effectLst/>
              <a:latin typeface="Hiragino Sans" panose="020B0400000000000000" pitchFamily="34" charset="-128"/>
              <a:ea typeface="Hiragino Sans" panose="020B0400000000000000" pitchFamily="34" charset="-128"/>
            </a:endParaRPr>
          </a:p>
          <a:p>
            <a:pPr algn="ctr"/>
            <a:r>
              <a:rPr lang="ja-JP" altLang="en-US" sz="1200" b="1">
                <a:solidFill>
                  <a:schemeClr val="bg1"/>
                </a:solidFill>
                <a:latin typeface="Hiragino Sans" panose="020B0400000000000000" pitchFamily="34" charset="-128"/>
                <a:ea typeface="Hiragino Sans" panose="020B0400000000000000" pitchFamily="34" charset="-128"/>
              </a:rPr>
              <a:t>（</a:t>
            </a:r>
            <a:r>
              <a:rPr lang="ja-JP" altLang="en-US" sz="1200" b="1">
                <a:solidFill>
                  <a:schemeClr val="bg1"/>
                </a:solidFill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必ず実施・確認すべき対応）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B91B13F-6842-6841-A1E4-6366D57E72C2}"/>
              </a:ext>
            </a:extLst>
          </p:cNvPr>
          <p:cNvSpPr txBox="1"/>
          <p:nvPr/>
        </p:nvSpPr>
        <p:spPr>
          <a:xfrm>
            <a:off x="1976843" y="1051925"/>
            <a:ext cx="3725654" cy="60016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●緊急性の確認</a:t>
            </a:r>
            <a:endParaRPr kumimoji="1" lang="en-US" altLang="ja-JP" sz="11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kumimoji="1" lang="ja-JP" altLang="en-US" sz="1100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●身体を動かしてよいかの確認のために必須項目</a:t>
            </a:r>
            <a:endParaRPr kumimoji="1" lang="en-US" altLang="ja-JP" sz="11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kumimoji="1" lang="en-US" altLang="ja-JP" sz="1100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※</a:t>
            </a:r>
            <a:r>
              <a:rPr kumimoji="1" lang="ja-JP" altLang="en-US" sz="1100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問題があれば救急車の要請を躊躇しない</a:t>
            </a:r>
            <a:endParaRPr kumimoji="1" lang="en-US" altLang="ja-JP" sz="11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96E13758-B9AD-8541-B57A-67BB5EF5DBA3}"/>
              </a:ext>
            </a:extLst>
          </p:cNvPr>
          <p:cNvCxnSpPr>
            <a:cxnSpLocks/>
          </p:cNvCxnSpPr>
          <p:nvPr/>
        </p:nvCxnSpPr>
        <p:spPr>
          <a:xfrm>
            <a:off x="398930" y="583748"/>
            <a:ext cx="5827059" cy="0"/>
          </a:xfrm>
          <a:prstGeom prst="line">
            <a:avLst/>
          </a:prstGeom>
          <a:noFill/>
          <a:ln w="12700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31FDD616-E315-1547-A76D-D0B28E5BC212}"/>
              </a:ext>
            </a:extLst>
          </p:cNvPr>
          <p:cNvGrpSpPr/>
          <p:nvPr/>
        </p:nvGrpSpPr>
        <p:grpSpPr>
          <a:xfrm>
            <a:off x="1823274" y="2709647"/>
            <a:ext cx="1598818" cy="505710"/>
            <a:chOff x="2746274" y="1363087"/>
            <a:chExt cx="2266886" cy="303497"/>
          </a:xfrm>
        </p:grpSpPr>
        <p:sp>
          <p:nvSpPr>
            <p:cNvPr id="10" name="角丸四角形 9">
              <a:extLst>
                <a:ext uri="{FF2B5EF4-FFF2-40B4-BE49-F238E27FC236}">
                  <a16:creationId xmlns:a16="http://schemas.microsoft.com/office/drawing/2014/main" id="{C4B32858-71A7-C344-BE2C-11B70E5CD89C}"/>
                </a:ext>
              </a:extLst>
            </p:cNvPr>
            <p:cNvSpPr/>
            <p:nvPr/>
          </p:nvSpPr>
          <p:spPr>
            <a:xfrm>
              <a:off x="2833341" y="1363087"/>
              <a:ext cx="2179819" cy="303497"/>
            </a:xfrm>
            <a:prstGeom prst="roundRect">
              <a:avLst>
                <a:gd name="adj" fmla="val 30127"/>
              </a:avLst>
            </a:prstGeom>
            <a:solidFill>
              <a:schemeClr val="accent6">
                <a:lumMod val="60000"/>
                <a:lumOff val="40000"/>
              </a:schemeClr>
            </a:solidFill>
            <a:ln w="12700" cap="flat">
              <a:solidFill>
                <a:schemeClr val="tx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ja-JP" alt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030F482D-EA8A-724D-9333-74FCBDE5D790}"/>
                </a:ext>
              </a:extLst>
            </p:cNvPr>
            <p:cNvSpPr txBox="1"/>
            <p:nvPr/>
          </p:nvSpPr>
          <p:spPr>
            <a:xfrm>
              <a:off x="2746274" y="1380849"/>
              <a:ext cx="2212059" cy="28245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00" b="1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　安全確認</a:t>
              </a:r>
              <a:endParaRPr kumimoji="1" lang="en-US" altLang="ja-JP" sz="1200" b="1" dirty="0">
                <a:latin typeface="Hiragino Sans W4" panose="020B0400000000000000" pitchFamily="34" charset="-128"/>
                <a:ea typeface="Hiragino Sans W4" panose="020B0400000000000000" pitchFamily="34" charset="-128"/>
              </a:endParaRPr>
            </a:p>
            <a:p>
              <a:pPr algn="ctr"/>
              <a:r>
                <a:rPr kumimoji="1" lang="ja-JP" altLang="en-US" sz="1200" b="1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　頭部固定</a:t>
              </a:r>
              <a:endParaRPr kumimoji="1" lang="ja-JP" altLang="en-US" sz="1200" b="1" dirty="0">
                <a:latin typeface="Hiragino Sans W4" panose="020B0400000000000000" pitchFamily="34" charset="-128"/>
                <a:ea typeface="Hiragino Sans W4" panose="020B0400000000000000" pitchFamily="34" charset="-128"/>
              </a:endParaRPr>
            </a:p>
          </p:txBody>
        </p:sp>
      </p:grp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79AB371C-DA82-6A41-A741-C4C137FA5F32}"/>
              </a:ext>
            </a:extLst>
          </p:cNvPr>
          <p:cNvGrpSpPr/>
          <p:nvPr/>
        </p:nvGrpSpPr>
        <p:grpSpPr>
          <a:xfrm>
            <a:off x="1786525" y="3895032"/>
            <a:ext cx="1738115" cy="381580"/>
            <a:chOff x="2669846" y="2294403"/>
            <a:chExt cx="1435897" cy="324605"/>
          </a:xfrm>
        </p:grpSpPr>
        <p:sp>
          <p:nvSpPr>
            <p:cNvPr id="13" name="角丸四角形 12">
              <a:extLst>
                <a:ext uri="{FF2B5EF4-FFF2-40B4-BE49-F238E27FC236}">
                  <a16:creationId xmlns:a16="http://schemas.microsoft.com/office/drawing/2014/main" id="{05F28271-804D-7A41-8FA9-EA3C21D8254D}"/>
                </a:ext>
              </a:extLst>
            </p:cNvPr>
            <p:cNvSpPr/>
            <p:nvPr/>
          </p:nvSpPr>
          <p:spPr>
            <a:xfrm>
              <a:off x="2743565" y="2294403"/>
              <a:ext cx="1362178" cy="324605"/>
            </a:xfrm>
            <a:prstGeom prst="roundRect">
              <a:avLst>
                <a:gd name="adj" fmla="val 30127"/>
              </a:avLst>
            </a:prstGeom>
            <a:solidFill>
              <a:schemeClr val="accent4">
                <a:lumMod val="60000"/>
                <a:lumOff val="40000"/>
              </a:schemeClr>
            </a:solidFill>
            <a:ln w="12700" cap="flat">
              <a:solidFill>
                <a:schemeClr val="tx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ja-JP" alt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14" name="テキスト ボックス 13">
              <a:extLst>
                <a:ext uri="{FF2B5EF4-FFF2-40B4-BE49-F238E27FC236}">
                  <a16:creationId xmlns:a16="http://schemas.microsoft.com/office/drawing/2014/main" id="{CEF3C10C-DF77-EE44-9E5D-B4A2404090AB}"/>
                </a:ext>
              </a:extLst>
            </p:cNvPr>
            <p:cNvSpPr txBox="1"/>
            <p:nvPr/>
          </p:nvSpPr>
          <p:spPr>
            <a:xfrm>
              <a:off x="2669846" y="2349892"/>
              <a:ext cx="1349791" cy="23563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00" b="1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　反応の確認</a:t>
              </a:r>
              <a:endParaRPr kumimoji="1" lang="ja-JP" altLang="en-US" sz="1200" b="1" dirty="0">
                <a:latin typeface="Hiragino Sans W4" panose="020B0400000000000000" pitchFamily="34" charset="-128"/>
                <a:ea typeface="Hiragino Sans W4" panose="020B0400000000000000" pitchFamily="34" charset="-128"/>
              </a:endParaRPr>
            </a:p>
          </p:txBody>
        </p:sp>
      </p:grp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B9BDC271-D2F3-5644-AB6D-8A6A70639690}"/>
              </a:ext>
            </a:extLst>
          </p:cNvPr>
          <p:cNvSpPr txBox="1"/>
          <p:nvPr/>
        </p:nvSpPr>
        <p:spPr>
          <a:xfrm>
            <a:off x="2549778" y="4306918"/>
            <a:ext cx="7691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b="1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あり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4AAB0369-A38A-984A-93D0-D704F8449538}"/>
              </a:ext>
            </a:extLst>
          </p:cNvPr>
          <p:cNvSpPr txBox="1"/>
          <p:nvPr/>
        </p:nvSpPr>
        <p:spPr>
          <a:xfrm>
            <a:off x="3148838" y="3449209"/>
            <a:ext cx="175545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b="1">
                <a:latin typeface="Hiragino Sans W4" panose="020B0400000000000000" pitchFamily="34" charset="-128"/>
                <a:ea typeface="Hiragino Sans W4" panose="020B0400000000000000" pitchFamily="34" charset="-128"/>
              </a:rPr>
              <a:t>なし</a:t>
            </a:r>
            <a:endParaRPr kumimoji="1" lang="en-US" altLang="ja-JP" sz="1200" b="1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 algn="ctr"/>
            <a:r>
              <a:rPr kumimoji="1" lang="ja-JP" altLang="en-US" sz="1200" b="1">
                <a:latin typeface="Hiragino Sans W4" panose="020B0400000000000000" pitchFamily="34" charset="-128"/>
                <a:ea typeface="Hiragino Sans W4" panose="020B0400000000000000" pitchFamily="34" charset="-128"/>
              </a:rPr>
              <a:t>判断</a:t>
            </a:r>
            <a:r>
              <a:rPr kumimoji="1" lang="ja-JP" altLang="en-US" sz="1200" b="1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に迷う</a:t>
            </a:r>
          </a:p>
        </p:txBody>
      </p:sp>
      <p:grpSp>
        <p:nvGrpSpPr>
          <p:cNvPr id="17" name="グループ化 16">
            <a:extLst>
              <a:ext uri="{FF2B5EF4-FFF2-40B4-BE49-F238E27FC236}">
                <a16:creationId xmlns:a16="http://schemas.microsoft.com/office/drawing/2014/main" id="{DCF4DEC9-9570-C446-85BD-83F5C45ADB7E}"/>
              </a:ext>
            </a:extLst>
          </p:cNvPr>
          <p:cNvGrpSpPr/>
          <p:nvPr/>
        </p:nvGrpSpPr>
        <p:grpSpPr>
          <a:xfrm>
            <a:off x="479167" y="1091256"/>
            <a:ext cx="1307711" cy="471923"/>
            <a:chOff x="445534" y="1270639"/>
            <a:chExt cx="1307711" cy="471923"/>
          </a:xfrm>
        </p:grpSpPr>
        <p:grpSp>
          <p:nvGrpSpPr>
            <p:cNvPr id="18" name="グループ化 17">
              <a:extLst>
                <a:ext uri="{FF2B5EF4-FFF2-40B4-BE49-F238E27FC236}">
                  <a16:creationId xmlns:a16="http://schemas.microsoft.com/office/drawing/2014/main" id="{F6B43FCC-CD05-BC4B-A512-DAC884125D9B}"/>
                </a:ext>
              </a:extLst>
            </p:cNvPr>
            <p:cNvGrpSpPr/>
            <p:nvPr/>
          </p:nvGrpSpPr>
          <p:grpSpPr>
            <a:xfrm>
              <a:off x="445534" y="1270639"/>
              <a:ext cx="1307711" cy="215442"/>
              <a:chOff x="411630" y="1625469"/>
              <a:chExt cx="1307711" cy="215442"/>
            </a:xfrm>
          </p:grpSpPr>
          <p:sp>
            <p:nvSpPr>
              <p:cNvPr id="20" name="角丸四角形 19">
                <a:extLst>
                  <a:ext uri="{FF2B5EF4-FFF2-40B4-BE49-F238E27FC236}">
                    <a16:creationId xmlns:a16="http://schemas.microsoft.com/office/drawing/2014/main" id="{3576FF9F-97F5-8847-B275-79102FA74A5C}"/>
                  </a:ext>
                </a:extLst>
              </p:cNvPr>
              <p:cNvSpPr/>
              <p:nvPr/>
            </p:nvSpPr>
            <p:spPr>
              <a:xfrm>
                <a:off x="411630" y="1649067"/>
                <a:ext cx="1222432" cy="164952"/>
              </a:xfrm>
              <a:prstGeom prst="roundRect">
                <a:avLst>
                  <a:gd name="adj" fmla="val 30127"/>
                </a:avLst>
              </a:prstGeom>
              <a:solidFill>
                <a:schemeClr val="accent6">
                  <a:lumMod val="60000"/>
                  <a:lumOff val="40000"/>
                </a:schemeClr>
              </a:solidFill>
              <a:ln w="12700" cap="flat">
                <a:solidFill>
                  <a:schemeClr val="tx1"/>
                </a:solidFill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sp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ja-JP" altLang="en-US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j-lt"/>
                  <a:ea typeface="+mj-ea"/>
                  <a:cs typeface="+mj-cs"/>
                  <a:sym typeface="Calibri"/>
                </a:endParaRPr>
              </a:p>
            </p:txBody>
          </p:sp>
          <p:sp>
            <p:nvSpPr>
              <p:cNvPr id="21" name="テキスト ボックス 20">
                <a:extLst>
                  <a:ext uri="{FF2B5EF4-FFF2-40B4-BE49-F238E27FC236}">
                    <a16:creationId xmlns:a16="http://schemas.microsoft.com/office/drawing/2014/main" id="{1DAEAA84-52E6-8F46-88C2-64660125C23D}"/>
                  </a:ext>
                </a:extLst>
              </p:cNvPr>
              <p:cNvSpPr txBox="1"/>
              <p:nvPr/>
            </p:nvSpPr>
            <p:spPr>
              <a:xfrm>
                <a:off x="426259" y="1625469"/>
                <a:ext cx="1293082" cy="21544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t">
                <a:sp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lang="en-US" altLang="ja-JP" sz="800" dirty="0"/>
                  <a:t>※</a:t>
                </a:r>
                <a:r>
                  <a:rPr lang="ja-JP" altLang="en-US" sz="800"/>
                  <a:t>行動が求められる場面</a:t>
                </a:r>
                <a:endParaRPr kumimoji="0" lang="ja-JP" altLang="en-US" sz="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j-lt"/>
                  <a:ea typeface="+mj-ea"/>
                  <a:cs typeface="+mj-cs"/>
                  <a:sym typeface="Calibri"/>
                </a:endParaRPr>
              </a:p>
            </p:txBody>
          </p:sp>
        </p:grpSp>
        <p:sp>
          <p:nvSpPr>
            <p:cNvPr id="19" name="角丸四角形 18">
              <a:extLst>
                <a:ext uri="{FF2B5EF4-FFF2-40B4-BE49-F238E27FC236}">
                  <a16:creationId xmlns:a16="http://schemas.microsoft.com/office/drawing/2014/main" id="{53D1BF4E-BEC7-5B43-A569-37FE400777F8}"/>
                </a:ext>
              </a:extLst>
            </p:cNvPr>
            <p:cNvSpPr/>
            <p:nvPr/>
          </p:nvSpPr>
          <p:spPr>
            <a:xfrm>
              <a:off x="445534" y="1575939"/>
              <a:ext cx="1216368" cy="166623"/>
            </a:xfrm>
            <a:prstGeom prst="roundRect">
              <a:avLst>
                <a:gd name="adj" fmla="val 30127"/>
              </a:avLst>
            </a:prstGeom>
            <a:solidFill>
              <a:schemeClr val="accent4">
                <a:lumMod val="60000"/>
                <a:lumOff val="40000"/>
              </a:schemeClr>
            </a:solidFill>
            <a:ln w="12700" cap="flat">
              <a:solidFill>
                <a:schemeClr val="tx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ja-JP" alt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</p:grp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315F970B-EFD6-EA40-9C2F-C0FC050627DA}"/>
              </a:ext>
            </a:extLst>
          </p:cNvPr>
          <p:cNvGrpSpPr/>
          <p:nvPr/>
        </p:nvGrpSpPr>
        <p:grpSpPr>
          <a:xfrm>
            <a:off x="1809601" y="5010598"/>
            <a:ext cx="1687019" cy="381580"/>
            <a:chOff x="7708127" y="1372131"/>
            <a:chExt cx="1065691" cy="324605"/>
          </a:xfrm>
        </p:grpSpPr>
        <p:sp>
          <p:nvSpPr>
            <p:cNvPr id="23" name="角丸四角形 22">
              <a:extLst>
                <a:ext uri="{FF2B5EF4-FFF2-40B4-BE49-F238E27FC236}">
                  <a16:creationId xmlns:a16="http://schemas.microsoft.com/office/drawing/2014/main" id="{8877E92B-8709-514B-B07D-BEFBE3323B54}"/>
                </a:ext>
              </a:extLst>
            </p:cNvPr>
            <p:cNvSpPr/>
            <p:nvPr/>
          </p:nvSpPr>
          <p:spPr>
            <a:xfrm>
              <a:off x="7712562" y="1372131"/>
              <a:ext cx="1061256" cy="324605"/>
            </a:xfrm>
            <a:prstGeom prst="roundRect">
              <a:avLst>
                <a:gd name="adj" fmla="val 30127"/>
              </a:avLst>
            </a:prstGeom>
            <a:solidFill>
              <a:schemeClr val="accent6">
                <a:lumMod val="60000"/>
                <a:lumOff val="40000"/>
              </a:schemeClr>
            </a:solidFill>
            <a:ln w="12700" cap="flat">
              <a:solidFill>
                <a:schemeClr val="tx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ja-JP" alt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24" name="テキスト ボックス 23">
              <a:extLst>
                <a:ext uri="{FF2B5EF4-FFF2-40B4-BE49-F238E27FC236}">
                  <a16:creationId xmlns:a16="http://schemas.microsoft.com/office/drawing/2014/main" id="{E4954913-E5D6-9843-81B7-63B9A8BF9C18}"/>
                </a:ext>
              </a:extLst>
            </p:cNvPr>
            <p:cNvSpPr txBox="1"/>
            <p:nvPr/>
          </p:nvSpPr>
          <p:spPr>
            <a:xfrm>
              <a:off x="7708127" y="1430716"/>
              <a:ext cx="1052441" cy="23563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00" b="1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　協力者の要請</a:t>
              </a:r>
              <a:endParaRPr kumimoji="1" lang="ja-JP" altLang="en-US" sz="1200" b="1" dirty="0">
                <a:latin typeface="Hiragino Sans W4" panose="020B0400000000000000" pitchFamily="34" charset="-128"/>
                <a:ea typeface="Hiragino Sans W4" panose="020B0400000000000000" pitchFamily="34" charset="-128"/>
              </a:endParaRPr>
            </a:p>
          </p:txBody>
        </p:sp>
      </p:grpSp>
      <p:sp>
        <p:nvSpPr>
          <p:cNvPr id="25" name="角丸四角形 24">
            <a:extLst>
              <a:ext uri="{FF2B5EF4-FFF2-40B4-BE49-F238E27FC236}">
                <a16:creationId xmlns:a16="http://schemas.microsoft.com/office/drawing/2014/main" id="{6759AA17-461E-0C42-B5EB-48D0B0B69D84}"/>
              </a:ext>
            </a:extLst>
          </p:cNvPr>
          <p:cNvSpPr/>
          <p:nvPr/>
        </p:nvSpPr>
        <p:spPr>
          <a:xfrm>
            <a:off x="4546786" y="3137192"/>
            <a:ext cx="1475273" cy="1405173"/>
          </a:xfrm>
          <a:prstGeom prst="roundRect">
            <a:avLst>
              <a:gd name="adj" fmla="val 14258"/>
            </a:avLst>
          </a:prstGeom>
          <a:solidFill>
            <a:schemeClr val="accent6">
              <a:lumMod val="60000"/>
              <a:lumOff val="40000"/>
            </a:schemeClr>
          </a:solidFill>
          <a:ln w="12700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altLang="ja-JP" sz="6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iragino Sans W4" panose="020B0400000000000000" pitchFamily="34" charset="-128"/>
              <a:ea typeface="Hiragino Sans W4" panose="020B0400000000000000" pitchFamily="34" charset="-128"/>
              <a:sym typeface="Calibri"/>
            </a:endParaRP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altLang="ja-JP" sz="12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iragino Sans W4" panose="020B0400000000000000" pitchFamily="34" charset="-128"/>
              <a:ea typeface="Hiragino Sans W4" panose="020B0400000000000000" pitchFamily="34" charset="-128"/>
              <a:sym typeface="Calibri"/>
            </a:endParaRP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altLang="ja-JP" sz="12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iragino Sans W4" panose="020B0400000000000000" pitchFamily="34" charset="-128"/>
                <a:ea typeface="Hiragino Sans W4" panose="020B0400000000000000" pitchFamily="34" charset="-128"/>
                <a:sym typeface="Calibri"/>
              </a:rPr>
              <a:t>BLS</a:t>
            </a:r>
            <a:r>
              <a:rPr kumimoji="0" lang="ja-JP" altLang="en-US" sz="1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iragino Sans W4" panose="020B0400000000000000" pitchFamily="34" charset="-128"/>
                <a:ea typeface="Hiragino Sans W4" panose="020B0400000000000000" pitchFamily="34" charset="-128"/>
                <a:sym typeface="Calibri"/>
              </a:rPr>
              <a:t>の手順に従う</a:t>
            </a:r>
            <a:endParaRPr kumimoji="0" lang="en-US" altLang="ja-JP" sz="12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iragino Sans W4" panose="020B0400000000000000" pitchFamily="34" charset="-128"/>
              <a:ea typeface="Hiragino Sans W4" panose="020B0400000000000000" pitchFamily="34" charset="-128"/>
              <a:sym typeface="Calibri"/>
            </a:endParaRP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altLang="ja-JP" sz="12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iragino Sans W4" panose="020B0400000000000000" pitchFamily="34" charset="-128"/>
              <a:ea typeface="Hiragino Sans W4" panose="020B0400000000000000" pitchFamily="34" charset="-128"/>
              <a:sym typeface="Calibri"/>
            </a:endParaRP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ja-JP" altLang="en-US" sz="1200">
                <a:latin typeface="Hiragino Sans W4" panose="020B0400000000000000" pitchFamily="34" charset="-128"/>
                <a:ea typeface="Hiragino Sans W4" panose="020B0400000000000000" pitchFamily="34" charset="-128"/>
              </a:rPr>
              <a:t>救急車要請と</a:t>
            </a: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altLang="ja-JP" sz="12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iragino Sans W4" panose="020B0400000000000000" pitchFamily="34" charset="-128"/>
                <a:ea typeface="Hiragino Sans W4" panose="020B0400000000000000" pitchFamily="34" charset="-128"/>
                <a:sym typeface="Calibri"/>
              </a:rPr>
              <a:t>AED</a:t>
            </a:r>
            <a:r>
              <a:rPr kumimoji="0" lang="ja-JP" altLang="en-US" sz="1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iragino Sans W4" panose="020B0400000000000000" pitchFamily="34" charset="-128"/>
                <a:ea typeface="Hiragino Sans W4" panose="020B0400000000000000" pitchFamily="34" charset="-128"/>
                <a:sym typeface="Calibri"/>
              </a:rPr>
              <a:t> </a:t>
            </a:r>
            <a:r>
              <a:rPr kumimoji="0" lang="en-US" altLang="ja-JP" sz="12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iragino Sans W4" panose="020B0400000000000000" pitchFamily="34" charset="-128"/>
                <a:ea typeface="Hiragino Sans W4" panose="020B0400000000000000" pitchFamily="34" charset="-128"/>
                <a:sym typeface="Calibri"/>
              </a:rPr>
              <a:t>+</a:t>
            </a:r>
            <a:r>
              <a:rPr kumimoji="0" lang="ja-JP" altLang="en-US" sz="1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iragino Sans W4" panose="020B0400000000000000" pitchFamily="34" charset="-128"/>
                <a:ea typeface="Hiragino Sans W4" panose="020B0400000000000000" pitchFamily="34" charset="-128"/>
                <a:sym typeface="Calibri"/>
              </a:rPr>
              <a:t>心肺蘇生法</a:t>
            </a:r>
            <a:endParaRPr kumimoji="0" lang="en-US" altLang="ja-JP" sz="12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iragino Sans W4" panose="020B0400000000000000" pitchFamily="34" charset="-128"/>
              <a:ea typeface="Hiragino Sans W4" panose="020B0400000000000000" pitchFamily="34" charset="-128"/>
              <a:sym typeface="Calibri"/>
            </a:endParaRP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12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iragino Sans W4" panose="020B0400000000000000" pitchFamily="34" charset="-128"/>
              <a:ea typeface="Hiragino Sans W4" panose="020B0400000000000000" pitchFamily="34" charset="-128"/>
              <a:sym typeface="Calibri"/>
            </a:endParaRPr>
          </a:p>
        </p:txBody>
      </p: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17E20372-0F8B-DC42-9666-F1FE056B387A}"/>
              </a:ext>
            </a:extLst>
          </p:cNvPr>
          <p:cNvGrpSpPr/>
          <p:nvPr/>
        </p:nvGrpSpPr>
        <p:grpSpPr>
          <a:xfrm>
            <a:off x="1565362" y="5564455"/>
            <a:ext cx="2220396" cy="631867"/>
            <a:chOff x="2498293" y="2294403"/>
            <a:chExt cx="1607450" cy="324605"/>
          </a:xfrm>
        </p:grpSpPr>
        <p:sp>
          <p:nvSpPr>
            <p:cNvPr id="27" name="角丸四角形 26">
              <a:extLst>
                <a:ext uri="{FF2B5EF4-FFF2-40B4-BE49-F238E27FC236}">
                  <a16:creationId xmlns:a16="http://schemas.microsoft.com/office/drawing/2014/main" id="{FBE73569-53DD-4041-9162-7C1451D57BEE}"/>
                </a:ext>
              </a:extLst>
            </p:cNvPr>
            <p:cNvSpPr/>
            <p:nvPr/>
          </p:nvSpPr>
          <p:spPr>
            <a:xfrm>
              <a:off x="2498293" y="2294403"/>
              <a:ext cx="1607450" cy="324605"/>
            </a:xfrm>
            <a:prstGeom prst="roundRect">
              <a:avLst>
                <a:gd name="adj" fmla="val 30127"/>
              </a:avLst>
            </a:prstGeom>
            <a:solidFill>
              <a:schemeClr val="accent4">
                <a:lumMod val="60000"/>
                <a:lumOff val="40000"/>
              </a:schemeClr>
            </a:solidFill>
            <a:ln w="12700" cap="flat">
              <a:solidFill>
                <a:schemeClr val="tx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ja-JP" alt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28" name="テキスト ボックス 27">
              <a:extLst>
                <a:ext uri="{FF2B5EF4-FFF2-40B4-BE49-F238E27FC236}">
                  <a16:creationId xmlns:a16="http://schemas.microsoft.com/office/drawing/2014/main" id="{021B19F6-487F-3248-B95E-33A1101CDAC6}"/>
                </a:ext>
              </a:extLst>
            </p:cNvPr>
            <p:cNvSpPr txBox="1"/>
            <p:nvPr/>
          </p:nvSpPr>
          <p:spPr>
            <a:xfrm>
              <a:off x="2721000" y="2294900"/>
              <a:ext cx="1349791" cy="23716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endParaRPr kumimoji="1" lang="en-US" altLang="ja-JP" sz="1200" b="1" dirty="0">
                <a:latin typeface="Hiragino Sans W4" panose="020B0400000000000000" pitchFamily="34" charset="-128"/>
                <a:ea typeface="Hiragino Sans W4" panose="020B0400000000000000" pitchFamily="34" charset="-128"/>
              </a:endParaRPr>
            </a:p>
            <a:p>
              <a:pPr algn="ctr"/>
              <a:r>
                <a:rPr kumimoji="1" lang="ja-JP" altLang="en-US" sz="1200" b="1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レッドフラッグの確認</a:t>
              </a:r>
              <a:endParaRPr kumimoji="1" lang="ja-JP" altLang="en-US" sz="1200" b="1" dirty="0">
                <a:latin typeface="Hiragino Sans W4" panose="020B0400000000000000" pitchFamily="34" charset="-128"/>
                <a:ea typeface="Hiragino Sans W4" panose="020B0400000000000000" pitchFamily="34" charset="-128"/>
              </a:endParaRPr>
            </a:p>
          </p:txBody>
        </p:sp>
      </p:grpSp>
      <p:grpSp>
        <p:nvGrpSpPr>
          <p:cNvPr id="29" name="グループ化 28">
            <a:extLst>
              <a:ext uri="{FF2B5EF4-FFF2-40B4-BE49-F238E27FC236}">
                <a16:creationId xmlns:a16="http://schemas.microsoft.com/office/drawing/2014/main" id="{9F7742E5-425D-1D42-85EC-D6F9B6993E0C}"/>
              </a:ext>
            </a:extLst>
          </p:cNvPr>
          <p:cNvGrpSpPr/>
          <p:nvPr/>
        </p:nvGrpSpPr>
        <p:grpSpPr>
          <a:xfrm>
            <a:off x="1565362" y="6699958"/>
            <a:ext cx="1788290" cy="450402"/>
            <a:chOff x="2743565" y="2294403"/>
            <a:chExt cx="1374047" cy="324605"/>
          </a:xfrm>
        </p:grpSpPr>
        <p:sp>
          <p:nvSpPr>
            <p:cNvPr id="30" name="角丸四角形 29">
              <a:extLst>
                <a:ext uri="{FF2B5EF4-FFF2-40B4-BE49-F238E27FC236}">
                  <a16:creationId xmlns:a16="http://schemas.microsoft.com/office/drawing/2014/main" id="{8CA3AB34-04F4-8A41-B213-023744B2DA72}"/>
                </a:ext>
              </a:extLst>
            </p:cNvPr>
            <p:cNvSpPr/>
            <p:nvPr/>
          </p:nvSpPr>
          <p:spPr>
            <a:xfrm>
              <a:off x="2743565" y="2294403"/>
              <a:ext cx="1362178" cy="324605"/>
            </a:xfrm>
            <a:prstGeom prst="roundRect">
              <a:avLst>
                <a:gd name="adj" fmla="val 30127"/>
              </a:avLst>
            </a:prstGeom>
            <a:solidFill>
              <a:schemeClr val="accent4">
                <a:lumMod val="60000"/>
                <a:lumOff val="40000"/>
              </a:schemeClr>
            </a:solidFill>
            <a:ln w="12700" cap="flat">
              <a:solidFill>
                <a:schemeClr val="tx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ja-JP" alt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31" name="テキスト ボックス 30">
              <a:extLst>
                <a:ext uri="{FF2B5EF4-FFF2-40B4-BE49-F238E27FC236}">
                  <a16:creationId xmlns:a16="http://schemas.microsoft.com/office/drawing/2014/main" id="{64B8FAA4-0FD0-AF4D-ACF2-CD4A8C240050}"/>
                </a:ext>
              </a:extLst>
            </p:cNvPr>
            <p:cNvSpPr txBox="1"/>
            <p:nvPr/>
          </p:nvSpPr>
          <p:spPr>
            <a:xfrm>
              <a:off x="2820924" y="2363137"/>
              <a:ext cx="1296688" cy="19963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00" b="1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眼球運動の確認</a:t>
              </a:r>
              <a:endParaRPr kumimoji="1" lang="ja-JP" altLang="en-US" sz="1200" b="1" dirty="0">
                <a:latin typeface="Hiragino Sans W4" panose="020B0400000000000000" pitchFamily="34" charset="-128"/>
                <a:ea typeface="Hiragino Sans W4" panose="020B0400000000000000" pitchFamily="34" charset="-128"/>
              </a:endParaRPr>
            </a:p>
          </p:txBody>
        </p:sp>
      </p:grpSp>
      <p:grpSp>
        <p:nvGrpSpPr>
          <p:cNvPr id="32" name="グループ化 31">
            <a:extLst>
              <a:ext uri="{FF2B5EF4-FFF2-40B4-BE49-F238E27FC236}">
                <a16:creationId xmlns:a16="http://schemas.microsoft.com/office/drawing/2014/main" id="{BDF4EDFC-0079-B648-B806-D33E9E3688E3}"/>
              </a:ext>
            </a:extLst>
          </p:cNvPr>
          <p:cNvGrpSpPr/>
          <p:nvPr/>
        </p:nvGrpSpPr>
        <p:grpSpPr>
          <a:xfrm>
            <a:off x="1573096" y="7271454"/>
            <a:ext cx="1805506" cy="450402"/>
            <a:chOff x="2743565" y="2294403"/>
            <a:chExt cx="1392512" cy="324605"/>
          </a:xfrm>
        </p:grpSpPr>
        <p:sp>
          <p:nvSpPr>
            <p:cNvPr id="33" name="角丸四角形 32">
              <a:extLst>
                <a:ext uri="{FF2B5EF4-FFF2-40B4-BE49-F238E27FC236}">
                  <a16:creationId xmlns:a16="http://schemas.microsoft.com/office/drawing/2014/main" id="{8E34A885-5A3D-6245-A80C-797484323AED}"/>
                </a:ext>
              </a:extLst>
            </p:cNvPr>
            <p:cNvSpPr/>
            <p:nvPr/>
          </p:nvSpPr>
          <p:spPr>
            <a:xfrm>
              <a:off x="2743565" y="2294403"/>
              <a:ext cx="1362178" cy="324605"/>
            </a:xfrm>
            <a:prstGeom prst="roundRect">
              <a:avLst>
                <a:gd name="adj" fmla="val 30127"/>
              </a:avLst>
            </a:prstGeom>
            <a:solidFill>
              <a:schemeClr val="accent4">
                <a:lumMod val="60000"/>
                <a:lumOff val="40000"/>
              </a:schemeClr>
            </a:solidFill>
            <a:ln w="12700" cap="flat">
              <a:solidFill>
                <a:schemeClr val="tx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ja-JP" alt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34" name="テキスト ボックス 33">
              <a:extLst>
                <a:ext uri="{FF2B5EF4-FFF2-40B4-BE49-F238E27FC236}">
                  <a16:creationId xmlns:a16="http://schemas.microsoft.com/office/drawing/2014/main" id="{D209B246-6FB3-2443-B0CF-A1A8D0A36F40}"/>
                </a:ext>
              </a:extLst>
            </p:cNvPr>
            <p:cNvSpPr txBox="1"/>
            <p:nvPr/>
          </p:nvSpPr>
          <p:spPr>
            <a:xfrm>
              <a:off x="2786286" y="2363274"/>
              <a:ext cx="1349791" cy="19963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00" b="1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感覚障害の確認</a:t>
              </a:r>
              <a:endParaRPr kumimoji="1" lang="ja-JP" altLang="en-US" sz="1200" b="1" dirty="0">
                <a:latin typeface="Hiragino Sans W4" panose="020B0400000000000000" pitchFamily="34" charset="-128"/>
                <a:ea typeface="Hiragino Sans W4" panose="020B0400000000000000" pitchFamily="34" charset="-128"/>
              </a:endParaRPr>
            </a:p>
          </p:txBody>
        </p:sp>
      </p:grpSp>
      <p:grpSp>
        <p:nvGrpSpPr>
          <p:cNvPr id="35" name="グループ化 34">
            <a:extLst>
              <a:ext uri="{FF2B5EF4-FFF2-40B4-BE49-F238E27FC236}">
                <a16:creationId xmlns:a16="http://schemas.microsoft.com/office/drawing/2014/main" id="{C82AFC95-4E06-C44E-87C6-65BFEF8681F6}"/>
              </a:ext>
            </a:extLst>
          </p:cNvPr>
          <p:cNvGrpSpPr/>
          <p:nvPr/>
        </p:nvGrpSpPr>
        <p:grpSpPr>
          <a:xfrm>
            <a:off x="1565360" y="7842791"/>
            <a:ext cx="1817026" cy="450402"/>
            <a:chOff x="2743565" y="2294403"/>
            <a:chExt cx="1402560" cy="324605"/>
          </a:xfrm>
        </p:grpSpPr>
        <p:sp>
          <p:nvSpPr>
            <p:cNvPr id="36" name="角丸四角形 35">
              <a:extLst>
                <a:ext uri="{FF2B5EF4-FFF2-40B4-BE49-F238E27FC236}">
                  <a16:creationId xmlns:a16="http://schemas.microsoft.com/office/drawing/2014/main" id="{9F3C7C44-4D76-6849-8E44-51001CD01AB4}"/>
                </a:ext>
              </a:extLst>
            </p:cNvPr>
            <p:cNvSpPr/>
            <p:nvPr/>
          </p:nvSpPr>
          <p:spPr>
            <a:xfrm>
              <a:off x="2743565" y="2294403"/>
              <a:ext cx="1362178" cy="324605"/>
            </a:xfrm>
            <a:prstGeom prst="roundRect">
              <a:avLst>
                <a:gd name="adj" fmla="val 30127"/>
              </a:avLst>
            </a:prstGeom>
            <a:solidFill>
              <a:schemeClr val="accent4">
                <a:lumMod val="60000"/>
                <a:lumOff val="40000"/>
              </a:schemeClr>
            </a:solidFill>
            <a:ln w="12700" cap="flat">
              <a:solidFill>
                <a:schemeClr val="tx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ja-JP" alt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37" name="テキスト ボックス 36">
              <a:extLst>
                <a:ext uri="{FF2B5EF4-FFF2-40B4-BE49-F238E27FC236}">
                  <a16:creationId xmlns:a16="http://schemas.microsoft.com/office/drawing/2014/main" id="{A8ED79FE-104D-974B-AE48-5EC863B2E3AA}"/>
                </a:ext>
              </a:extLst>
            </p:cNvPr>
            <p:cNvSpPr txBox="1"/>
            <p:nvPr/>
          </p:nvSpPr>
          <p:spPr>
            <a:xfrm>
              <a:off x="2796334" y="2359473"/>
              <a:ext cx="1349791" cy="19963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00" b="1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運動機能の確認</a:t>
              </a:r>
              <a:endParaRPr kumimoji="1" lang="ja-JP" altLang="en-US" sz="1200" b="1" dirty="0">
                <a:latin typeface="Hiragino Sans W4" panose="020B0400000000000000" pitchFamily="34" charset="-128"/>
                <a:ea typeface="Hiragino Sans W4" panose="020B0400000000000000" pitchFamily="34" charset="-128"/>
              </a:endParaRPr>
            </a:p>
          </p:txBody>
        </p:sp>
      </p:grpSp>
      <p:cxnSp>
        <p:nvCxnSpPr>
          <p:cNvPr id="38" name="直線コネクタ 37">
            <a:extLst>
              <a:ext uri="{FF2B5EF4-FFF2-40B4-BE49-F238E27FC236}">
                <a16:creationId xmlns:a16="http://schemas.microsoft.com/office/drawing/2014/main" id="{218856B8-49BF-E648-BED8-6FDBEAAD6597}"/>
              </a:ext>
            </a:extLst>
          </p:cNvPr>
          <p:cNvCxnSpPr>
            <a:cxnSpLocks/>
            <a:stCxn id="40" idx="3"/>
          </p:cNvCxnSpPr>
          <p:nvPr/>
        </p:nvCxnSpPr>
        <p:spPr>
          <a:xfrm flipV="1">
            <a:off x="1476404" y="5476686"/>
            <a:ext cx="4270381" cy="13068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ysDot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FFF3DA50-2983-D54A-828E-101AED4427B1}"/>
              </a:ext>
            </a:extLst>
          </p:cNvPr>
          <p:cNvSpPr txBox="1"/>
          <p:nvPr/>
        </p:nvSpPr>
        <p:spPr>
          <a:xfrm>
            <a:off x="788736" y="2452991"/>
            <a:ext cx="640558" cy="30777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sz="14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iragino Sans W4" panose="020B0400000000000000" pitchFamily="34" charset="-128"/>
                <a:ea typeface="Hiragino Sans W4" panose="020B0400000000000000" pitchFamily="34" charset="-128"/>
                <a:sym typeface="Calibri"/>
              </a:rPr>
              <a:t>手順⑴</a:t>
            </a: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4F659FC3-E85C-6548-BF94-7D183885ADB4}"/>
              </a:ext>
            </a:extLst>
          </p:cNvPr>
          <p:cNvSpPr txBox="1"/>
          <p:nvPr/>
        </p:nvSpPr>
        <p:spPr>
          <a:xfrm>
            <a:off x="835846" y="5335866"/>
            <a:ext cx="640558" cy="30777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sz="14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iragino Sans W4" panose="020B0400000000000000" pitchFamily="34" charset="-128"/>
                <a:ea typeface="Hiragino Sans W4" panose="020B0400000000000000" pitchFamily="34" charset="-128"/>
                <a:sym typeface="Calibri"/>
              </a:rPr>
              <a:t>手順⑵</a:t>
            </a: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39CAC29F-DBE4-7348-8D6D-29B6EC4ED979}"/>
              </a:ext>
            </a:extLst>
          </p:cNvPr>
          <p:cNvSpPr txBox="1"/>
          <p:nvPr/>
        </p:nvSpPr>
        <p:spPr>
          <a:xfrm>
            <a:off x="2752807" y="6230963"/>
            <a:ext cx="1382363" cy="27699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sz="12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iragino Sans W4" panose="020B0400000000000000" pitchFamily="34" charset="-128"/>
                <a:ea typeface="Hiragino Sans W4" panose="020B0400000000000000" pitchFamily="34" charset="-128"/>
                <a:sym typeface="Calibri"/>
              </a:rPr>
              <a:t>該当なし</a:t>
            </a:r>
          </a:p>
        </p:txBody>
      </p:sp>
      <p:sp>
        <p:nvSpPr>
          <p:cNvPr id="42" name="角丸四角形 41">
            <a:extLst>
              <a:ext uri="{FF2B5EF4-FFF2-40B4-BE49-F238E27FC236}">
                <a16:creationId xmlns:a16="http://schemas.microsoft.com/office/drawing/2014/main" id="{8262CBAE-7685-0341-AC0D-A9CD54693183}"/>
              </a:ext>
            </a:extLst>
          </p:cNvPr>
          <p:cNvSpPr/>
          <p:nvPr/>
        </p:nvSpPr>
        <p:spPr>
          <a:xfrm>
            <a:off x="4602270" y="5618470"/>
            <a:ext cx="1390460" cy="2744490"/>
          </a:xfrm>
          <a:prstGeom prst="roundRect">
            <a:avLst>
              <a:gd name="adj" fmla="val 12002"/>
            </a:avLst>
          </a:prstGeom>
          <a:solidFill>
            <a:schemeClr val="accent6">
              <a:lumMod val="60000"/>
              <a:lumOff val="40000"/>
            </a:schemeClr>
          </a:solidFill>
          <a:ln w="12700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altLang="ja-JP" sz="6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iragino Sans W4" panose="020B0400000000000000" pitchFamily="34" charset="-128"/>
              <a:ea typeface="Hiragino Sans W4" panose="020B0400000000000000" pitchFamily="34" charset="-128"/>
              <a:sym typeface="Calibri"/>
            </a:endParaRP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FAA800F7-C37A-6948-9A23-F0C02A10CE8F}"/>
              </a:ext>
            </a:extLst>
          </p:cNvPr>
          <p:cNvSpPr txBox="1"/>
          <p:nvPr/>
        </p:nvSpPr>
        <p:spPr>
          <a:xfrm>
            <a:off x="4699089" y="6831802"/>
            <a:ext cx="1160425" cy="30777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救急車の要請</a:t>
            </a:r>
          </a:p>
        </p:txBody>
      </p:sp>
      <p:cxnSp>
        <p:nvCxnSpPr>
          <p:cNvPr id="44" name="直線矢印コネクタ 43">
            <a:extLst>
              <a:ext uri="{FF2B5EF4-FFF2-40B4-BE49-F238E27FC236}">
                <a16:creationId xmlns:a16="http://schemas.microsoft.com/office/drawing/2014/main" id="{E22B6806-8E01-6E45-83AF-73867FD2F3FA}"/>
              </a:ext>
            </a:extLst>
          </p:cNvPr>
          <p:cNvCxnSpPr>
            <a:cxnSpLocks/>
          </p:cNvCxnSpPr>
          <p:nvPr/>
        </p:nvCxnSpPr>
        <p:spPr>
          <a:xfrm>
            <a:off x="2653387" y="6250160"/>
            <a:ext cx="0" cy="377695"/>
          </a:xfrm>
          <a:prstGeom prst="straightConnector1">
            <a:avLst/>
          </a:prstGeom>
          <a:noFill/>
          <a:ln w="57150" cap="flat">
            <a:solidFill>
              <a:schemeClr val="tx1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grpSp>
        <p:nvGrpSpPr>
          <p:cNvPr id="45" name="グループ化 44">
            <a:extLst>
              <a:ext uri="{FF2B5EF4-FFF2-40B4-BE49-F238E27FC236}">
                <a16:creationId xmlns:a16="http://schemas.microsoft.com/office/drawing/2014/main" id="{4D9E800D-F237-7747-874A-C2E544372C66}"/>
              </a:ext>
            </a:extLst>
          </p:cNvPr>
          <p:cNvGrpSpPr/>
          <p:nvPr/>
        </p:nvGrpSpPr>
        <p:grpSpPr>
          <a:xfrm>
            <a:off x="3402626" y="6914667"/>
            <a:ext cx="1166282" cy="1237153"/>
            <a:chOff x="3384188" y="7142739"/>
            <a:chExt cx="1190264" cy="1441825"/>
          </a:xfrm>
        </p:grpSpPr>
        <p:cxnSp>
          <p:nvCxnSpPr>
            <p:cNvPr id="46" name="直線コネクタ 45">
              <a:extLst>
                <a:ext uri="{FF2B5EF4-FFF2-40B4-BE49-F238E27FC236}">
                  <a16:creationId xmlns:a16="http://schemas.microsoft.com/office/drawing/2014/main" id="{333A0E0B-B736-F843-B1AC-0D249BFDFD1A}"/>
                </a:ext>
              </a:extLst>
            </p:cNvPr>
            <p:cNvCxnSpPr>
              <a:cxnSpLocks/>
            </p:cNvCxnSpPr>
            <p:nvPr/>
          </p:nvCxnSpPr>
          <p:spPr>
            <a:xfrm>
              <a:off x="3948239" y="7142739"/>
              <a:ext cx="12035" cy="1432207"/>
            </a:xfrm>
            <a:prstGeom prst="line">
              <a:avLst/>
            </a:prstGeom>
            <a:noFill/>
            <a:ln w="57150" cap="flat">
              <a:solidFill>
                <a:schemeClr val="tx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47" name="直線矢印コネクタ 46">
              <a:extLst>
                <a:ext uri="{FF2B5EF4-FFF2-40B4-BE49-F238E27FC236}">
                  <a16:creationId xmlns:a16="http://schemas.microsoft.com/office/drawing/2014/main" id="{3BFAB081-31CB-5345-8AB3-BCB398879155}"/>
                </a:ext>
              </a:extLst>
            </p:cNvPr>
            <p:cNvCxnSpPr>
              <a:cxnSpLocks/>
            </p:cNvCxnSpPr>
            <p:nvPr/>
          </p:nvCxnSpPr>
          <p:spPr>
            <a:xfrm>
              <a:off x="3982155" y="7831713"/>
              <a:ext cx="592297" cy="0"/>
            </a:xfrm>
            <a:prstGeom prst="straightConnector1">
              <a:avLst/>
            </a:prstGeom>
            <a:noFill/>
            <a:ln w="57150" cap="flat">
              <a:solidFill>
                <a:schemeClr val="tx1"/>
              </a:solidFill>
              <a:prstDash val="solid"/>
              <a:miter lim="800000"/>
              <a:tailEnd type="triangle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48" name="直線コネクタ 47">
              <a:extLst>
                <a:ext uri="{FF2B5EF4-FFF2-40B4-BE49-F238E27FC236}">
                  <a16:creationId xmlns:a16="http://schemas.microsoft.com/office/drawing/2014/main" id="{72B128B2-DD6A-AF49-BC0B-8F976C7D34EF}"/>
                </a:ext>
              </a:extLst>
            </p:cNvPr>
            <p:cNvCxnSpPr>
              <a:cxnSpLocks/>
            </p:cNvCxnSpPr>
            <p:nvPr/>
          </p:nvCxnSpPr>
          <p:spPr>
            <a:xfrm>
              <a:off x="3384188" y="7164492"/>
              <a:ext cx="596260" cy="0"/>
            </a:xfrm>
            <a:prstGeom prst="line">
              <a:avLst/>
            </a:prstGeom>
            <a:noFill/>
            <a:ln w="57150" cap="flat">
              <a:solidFill>
                <a:schemeClr val="tx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49" name="直線コネクタ 48">
              <a:extLst>
                <a:ext uri="{FF2B5EF4-FFF2-40B4-BE49-F238E27FC236}">
                  <a16:creationId xmlns:a16="http://schemas.microsoft.com/office/drawing/2014/main" id="{5C96140C-CBBE-2347-A499-4B8127DB6322}"/>
                </a:ext>
              </a:extLst>
            </p:cNvPr>
            <p:cNvCxnSpPr>
              <a:cxnSpLocks/>
            </p:cNvCxnSpPr>
            <p:nvPr/>
          </p:nvCxnSpPr>
          <p:spPr>
            <a:xfrm>
              <a:off x="3385895" y="8584564"/>
              <a:ext cx="596260" cy="0"/>
            </a:xfrm>
            <a:prstGeom prst="line">
              <a:avLst/>
            </a:prstGeom>
            <a:noFill/>
            <a:ln w="57150" cap="flat">
              <a:solidFill>
                <a:schemeClr val="tx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50" name="直線コネクタ 49">
              <a:extLst>
                <a:ext uri="{FF2B5EF4-FFF2-40B4-BE49-F238E27FC236}">
                  <a16:creationId xmlns:a16="http://schemas.microsoft.com/office/drawing/2014/main" id="{3D4354BC-9918-1749-BC23-7B1492B268B3}"/>
                </a:ext>
              </a:extLst>
            </p:cNvPr>
            <p:cNvCxnSpPr>
              <a:cxnSpLocks/>
            </p:cNvCxnSpPr>
            <p:nvPr/>
          </p:nvCxnSpPr>
          <p:spPr>
            <a:xfrm>
              <a:off x="3385895" y="7831713"/>
              <a:ext cx="596260" cy="0"/>
            </a:xfrm>
            <a:prstGeom prst="line">
              <a:avLst/>
            </a:prstGeom>
            <a:noFill/>
            <a:ln w="57150" cap="flat">
              <a:solidFill>
                <a:schemeClr val="tx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</p:grp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D70987F7-6DB9-F443-8F54-74259242B228}"/>
              </a:ext>
            </a:extLst>
          </p:cNvPr>
          <p:cNvSpPr txBox="1"/>
          <p:nvPr/>
        </p:nvSpPr>
        <p:spPr>
          <a:xfrm>
            <a:off x="3381984" y="6621694"/>
            <a:ext cx="1245118" cy="27699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sz="12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iragino Sans W4" panose="020B0400000000000000" pitchFamily="34" charset="-128"/>
                <a:ea typeface="Hiragino Sans W4" panose="020B0400000000000000" pitchFamily="34" charset="-128"/>
                <a:sym typeface="Calibri"/>
              </a:rPr>
              <a:t>問題あり</a:t>
            </a:r>
          </a:p>
        </p:txBody>
      </p:sp>
      <p:cxnSp>
        <p:nvCxnSpPr>
          <p:cNvPr id="52" name="直線矢印コネクタ 51">
            <a:extLst>
              <a:ext uri="{FF2B5EF4-FFF2-40B4-BE49-F238E27FC236}">
                <a16:creationId xmlns:a16="http://schemas.microsoft.com/office/drawing/2014/main" id="{B0DB6FA2-7DC9-2D4E-98A8-4D8A56B1A332}"/>
              </a:ext>
            </a:extLst>
          </p:cNvPr>
          <p:cNvCxnSpPr>
            <a:cxnSpLocks/>
          </p:cNvCxnSpPr>
          <p:nvPr/>
        </p:nvCxnSpPr>
        <p:spPr>
          <a:xfrm>
            <a:off x="3839670" y="6054050"/>
            <a:ext cx="707116" cy="0"/>
          </a:xfrm>
          <a:prstGeom prst="straightConnector1">
            <a:avLst/>
          </a:prstGeom>
          <a:noFill/>
          <a:ln w="57150" cap="flat">
            <a:solidFill>
              <a:schemeClr val="tx1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B23C5CAF-A9C2-C747-8B58-5BC0418EFD4A}"/>
              </a:ext>
            </a:extLst>
          </p:cNvPr>
          <p:cNvSpPr txBox="1"/>
          <p:nvPr/>
        </p:nvSpPr>
        <p:spPr>
          <a:xfrm>
            <a:off x="3858724" y="5618418"/>
            <a:ext cx="1245118" cy="27699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sz="12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iragino Sans W4" panose="020B0400000000000000" pitchFamily="34" charset="-128"/>
                <a:ea typeface="Hiragino Sans W4" panose="020B0400000000000000" pitchFamily="34" charset="-128"/>
                <a:sym typeface="Calibri"/>
              </a:rPr>
              <a:t>該当あり</a:t>
            </a:r>
          </a:p>
        </p:txBody>
      </p:sp>
      <p:cxnSp>
        <p:nvCxnSpPr>
          <p:cNvPr id="54" name="直線コネクタ 53">
            <a:extLst>
              <a:ext uri="{FF2B5EF4-FFF2-40B4-BE49-F238E27FC236}">
                <a16:creationId xmlns:a16="http://schemas.microsoft.com/office/drawing/2014/main" id="{2C34AB3F-F04E-7345-9E0A-225DAF94E5ED}"/>
              </a:ext>
            </a:extLst>
          </p:cNvPr>
          <p:cNvCxnSpPr>
            <a:cxnSpLocks/>
          </p:cNvCxnSpPr>
          <p:nvPr/>
        </p:nvCxnSpPr>
        <p:spPr>
          <a:xfrm>
            <a:off x="1470825" y="2580608"/>
            <a:ext cx="2959172" cy="0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ysDot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55" name="直線矢印コネクタ 54">
            <a:extLst>
              <a:ext uri="{FF2B5EF4-FFF2-40B4-BE49-F238E27FC236}">
                <a16:creationId xmlns:a16="http://schemas.microsoft.com/office/drawing/2014/main" id="{DFBF950B-F7BA-C34A-B8D0-B634E752F089}"/>
              </a:ext>
            </a:extLst>
          </p:cNvPr>
          <p:cNvCxnSpPr>
            <a:cxnSpLocks/>
          </p:cNvCxnSpPr>
          <p:nvPr/>
        </p:nvCxnSpPr>
        <p:spPr>
          <a:xfrm flipH="1">
            <a:off x="2635368" y="4334931"/>
            <a:ext cx="5021" cy="580777"/>
          </a:xfrm>
          <a:prstGeom prst="straightConnector1">
            <a:avLst/>
          </a:prstGeom>
          <a:noFill/>
          <a:ln w="57150" cap="flat">
            <a:solidFill>
              <a:schemeClr val="tx1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56" name="直線矢印コネクタ 55">
            <a:extLst>
              <a:ext uri="{FF2B5EF4-FFF2-40B4-BE49-F238E27FC236}">
                <a16:creationId xmlns:a16="http://schemas.microsoft.com/office/drawing/2014/main" id="{3DC50673-A070-4440-BB13-FEFAB731CB02}"/>
              </a:ext>
            </a:extLst>
          </p:cNvPr>
          <p:cNvCxnSpPr>
            <a:cxnSpLocks/>
          </p:cNvCxnSpPr>
          <p:nvPr/>
        </p:nvCxnSpPr>
        <p:spPr>
          <a:xfrm flipH="1">
            <a:off x="2637694" y="3273112"/>
            <a:ext cx="5021" cy="580777"/>
          </a:xfrm>
          <a:prstGeom prst="straightConnector1">
            <a:avLst/>
          </a:prstGeom>
          <a:noFill/>
          <a:ln w="57150" cap="flat">
            <a:solidFill>
              <a:schemeClr val="tx1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57" name="直線矢印コネクタ 56">
            <a:extLst>
              <a:ext uri="{FF2B5EF4-FFF2-40B4-BE49-F238E27FC236}">
                <a16:creationId xmlns:a16="http://schemas.microsoft.com/office/drawing/2014/main" id="{BE697837-3375-1340-A972-07EA33EE3F91}"/>
              </a:ext>
            </a:extLst>
          </p:cNvPr>
          <p:cNvCxnSpPr>
            <a:cxnSpLocks/>
          </p:cNvCxnSpPr>
          <p:nvPr/>
        </p:nvCxnSpPr>
        <p:spPr>
          <a:xfrm>
            <a:off x="3570694" y="4049060"/>
            <a:ext cx="859303" cy="2193"/>
          </a:xfrm>
          <a:prstGeom prst="straightConnector1">
            <a:avLst/>
          </a:prstGeom>
          <a:noFill/>
          <a:ln w="57150" cap="flat">
            <a:solidFill>
              <a:schemeClr val="tx1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9417AF22-85B9-DE4A-87EA-63112999C726}"/>
              </a:ext>
            </a:extLst>
          </p:cNvPr>
          <p:cNvSpPr txBox="1"/>
          <p:nvPr/>
        </p:nvSpPr>
        <p:spPr>
          <a:xfrm>
            <a:off x="2934339" y="5006935"/>
            <a:ext cx="2961028" cy="43088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ctr"/>
            <a:r>
              <a:rPr kumimoji="1" lang="en-US" altLang="ja-JP" sz="1100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※</a:t>
            </a:r>
            <a:r>
              <a:rPr kumimoji="1" lang="ja-JP" altLang="en-US" sz="1100">
                <a:latin typeface="Hiragino Sans W4" panose="020B0400000000000000" pitchFamily="34" charset="-128"/>
                <a:ea typeface="Hiragino Sans W4" panose="020B0400000000000000" pitchFamily="34" charset="-128"/>
              </a:rPr>
              <a:t>可能であれば協力者と</a:t>
            </a:r>
            <a:endParaRPr kumimoji="1" lang="en-US" altLang="ja-JP" sz="11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 algn="ctr"/>
            <a:r>
              <a:rPr kumimoji="1" lang="ja-JP" altLang="en-US" sz="1100">
                <a:latin typeface="Hiragino Sans W4" panose="020B0400000000000000" pitchFamily="34" charset="-128"/>
                <a:ea typeface="Hiragino Sans W4" panose="020B0400000000000000" pitchFamily="34" charset="-128"/>
              </a:rPr>
              <a:t>頭部固定を交代する</a:t>
            </a:r>
            <a:endParaRPr kumimoji="1" lang="ja-JP" altLang="en-US" sz="11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</p:txBody>
      </p:sp>
      <p:cxnSp>
        <p:nvCxnSpPr>
          <p:cNvPr id="59" name="直線矢印コネクタ 58">
            <a:extLst>
              <a:ext uri="{FF2B5EF4-FFF2-40B4-BE49-F238E27FC236}">
                <a16:creationId xmlns:a16="http://schemas.microsoft.com/office/drawing/2014/main" id="{27BC53CD-FE9D-D648-9CF6-D12149DFC6BF}"/>
              </a:ext>
            </a:extLst>
          </p:cNvPr>
          <p:cNvCxnSpPr>
            <a:cxnSpLocks/>
          </p:cNvCxnSpPr>
          <p:nvPr/>
        </p:nvCxnSpPr>
        <p:spPr>
          <a:xfrm>
            <a:off x="2686485" y="8330545"/>
            <a:ext cx="0" cy="410021"/>
          </a:xfrm>
          <a:prstGeom prst="straightConnector1">
            <a:avLst/>
          </a:prstGeom>
          <a:noFill/>
          <a:ln w="57150" cap="flat">
            <a:solidFill>
              <a:schemeClr val="tx1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87577B2B-29A8-BF40-8CD8-4F504DEC79A8}"/>
              </a:ext>
            </a:extLst>
          </p:cNvPr>
          <p:cNvSpPr txBox="1"/>
          <p:nvPr/>
        </p:nvSpPr>
        <p:spPr>
          <a:xfrm>
            <a:off x="2805437" y="8330545"/>
            <a:ext cx="1382363" cy="27699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ja-JP" altLang="en-US" sz="1200" b="1">
                <a:latin typeface="Hiragino Sans W4" panose="020B0400000000000000" pitchFamily="34" charset="-128"/>
                <a:ea typeface="Hiragino Sans W4" panose="020B0400000000000000" pitchFamily="34" charset="-128"/>
              </a:rPr>
              <a:t>問題</a:t>
            </a:r>
            <a:r>
              <a:rPr kumimoji="0" lang="ja-JP" altLang="en-US" sz="12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iragino Sans W4" panose="020B0400000000000000" pitchFamily="34" charset="-128"/>
                <a:ea typeface="Hiragino Sans W4" panose="020B0400000000000000" pitchFamily="34" charset="-128"/>
                <a:sym typeface="Calibri"/>
              </a:rPr>
              <a:t>なし</a:t>
            </a:r>
          </a:p>
        </p:txBody>
      </p:sp>
      <p:sp>
        <p:nvSpPr>
          <p:cNvPr id="61" name="テキスト ボックス 60">
            <a:extLst>
              <a:ext uri="{FF2B5EF4-FFF2-40B4-BE49-F238E27FC236}">
                <a16:creationId xmlns:a16="http://schemas.microsoft.com/office/drawing/2014/main" id="{8BFA3FE3-39AF-7046-A270-B8D87872B059}"/>
              </a:ext>
            </a:extLst>
          </p:cNvPr>
          <p:cNvSpPr txBox="1"/>
          <p:nvPr/>
        </p:nvSpPr>
        <p:spPr>
          <a:xfrm flipH="1">
            <a:off x="2026655" y="2819432"/>
            <a:ext cx="511199" cy="30777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iragino Kaku Gothic Std W8" panose="020B0800000000000000" pitchFamily="34" charset="-128"/>
                <a:ea typeface="Hiragino Kaku Gothic Std W8" panose="020B0800000000000000" pitchFamily="34" charset="-128"/>
                <a:sym typeface="Calibri"/>
              </a:rPr>
              <a:t>❶</a:t>
            </a:r>
          </a:p>
        </p:txBody>
      </p: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EB7DFE5C-ABFB-454E-9113-3D8FD3815757}"/>
              </a:ext>
            </a:extLst>
          </p:cNvPr>
          <p:cNvSpPr txBox="1"/>
          <p:nvPr/>
        </p:nvSpPr>
        <p:spPr>
          <a:xfrm flipH="1">
            <a:off x="1647317" y="6792164"/>
            <a:ext cx="511199" cy="30777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iragino Kaku Gothic Std W8" panose="020B0800000000000000" pitchFamily="34" charset="-128"/>
                <a:ea typeface="Hiragino Kaku Gothic Std W8" panose="020B0800000000000000" pitchFamily="34" charset="-128"/>
                <a:sym typeface="Calibri"/>
              </a:rPr>
              <a:t>❸</a:t>
            </a:r>
          </a:p>
        </p:txBody>
      </p: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F5143A00-7065-F94F-ACB0-9D3746CF3001}"/>
              </a:ext>
            </a:extLst>
          </p:cNvPr>
          <p:cNvSpPr txBox="1"/>
          <p:nvPr/>
        </p:nvSpPr>
        <p:spPr>
          <a:xfrm flipH="1">
            <a:off x="1709275" y="5737998"/>
            <a:ext cx="511199" cy="30777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ja-JP" altLang="en-US" sz="1400">
                <a:latin typeface="Hiragino Kaku Gothic Std W8" panose="020B0800000000000000" pitchFamily="34" charset="-128"/>
                <a:ea typeface="Hiragino Kaku Gothic Std W8" panose="020B0800000000000000" pitchFamily="34" charset="-128"/>
              </a:rPr>
              <a:t>❷</a:t>
            </a:r>
            <a:endParaRPr kumimoji="0" lang="ja-JP" altLang="en-US" sz="14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iragino Kaku Gothic Std W8" panose="020B0800000000000000" pitchFamily="34" charset="-128"/>
              <a:ea typeface="Hiragino Kaku Gothic Std W8" panose="020B0800000000000000" pitchFamily="34" charset="-128"/>
              <a:sym typeface="Calibri"/>
            </a:endParaRPr>
          </a:p>
        </p:txBody>
      </p:sp>
      <p:sp>
        <p:nvSpPr>
          <p:cNvPr id="64" name="テキスト ボックス 63">
            <a:extLst>
              <a:ext uri="{FF2B5EF4-FFF2-40B4-BE49-F238E27FC236}">
                <a16:creationId xmlns:a16="http://schemas.microsoft.com/office/drawing/2014/main" id="{94BB9B06-8A08-1343-81E3-1E87ED6705AF}"/>
              </a:ext>
            </a:extLst>
          </p:cNvPr>
          <p:cNvSpPr txBox="1"/>
          <p:nvPr/>
        </p:nvSpPr>
        <p:spPr>
          <a:xfrm flipH="1">
            <a:off x="1647317" y="7365781"/>
            <a:ext cx="511199" cy="30777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ja-JP" altLang="en-US" sz="1400">
                <a:latin typeface="Hiragino Kaku Gothic Std W8" panose="020B0800000000000000" pitchFamily="34" charset="-128"/>
                <a:ea typeface="Hiragino Kaku Gothic Std W8" panose="020B0800000000000000" pitchFamily="34" charset="-128"/>
              </a:rPr>
              <a:t>❹</a:t>
            </a:r>
            <a:endParaRPr kumimoji="0" lang="ja-JP" altLang="en-US" sz="14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iragino Kaku Gothic Std W8" panose="020B0800000000000000" pitchFamily="34" charset="-128"/>
              <a:ea typeface="Hiragino Kaku Gothic Std W8" panose="020B0800000000000000" pitchFamily="34" charset="-128"/>
              <a:sym typeface="Calibri"/>
            </a:endParaRPr>
          </a:p>
        </p:txBody>
      </p: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314DC495-BAC8-5B4D-BB00-D6BDB8254324}"/>
              </a:ext>
            </a:extLst>
          </p:cNvPr>
          <p:cNvSpPr txBox="1"/>
          <p:nvPr/>
        </p:nvSpPr>
        <p:spPr>
          <a:xfrm flipH="1">
            <a:off x="1647317" y="7933078"/>
            <a:ext cx="511199" cy="30777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ja-JP" altLang="en-US" sz="1400">
                <a:latin typeface="Hiragino Kaku Gothic Std W8" panose="020B0800000000000000" pitchFamily="34" charset="-128"/>
                <a:ea typeface="Hiragino Kaku Gothic Std W8" panose="020B0800000000000000" pitchFamily="34" charset="-128"/>
              </a:rPr>
              <a:t>❺</a:t>
            </a:r>
            <a:endParaRPr kumimoji="0" lang="ja-JP" altLang="en-US" sz="14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iragino Kaku Gothic Std W8" panose="020B0800000000000000" pitchFamily="34" charset="-128"/>
              <a:ea typeface="Hiragino Kaku Gothic Std W8" panose="020B0800000000000000" pitchFamily="34" charset="-128"/>
              <a:sym typeface="Calibri"/>
            </a:endParaRPr>
          </a:p>
        </p:txBody>
      </p:sp>
      <p:pic>
        <p:nvPicPr>
          <p:cNvPr id="66" name="図 65">
            <a:extLst>
              <a:ext uri="{FF2B5EF4-FFF2-40B4-BE49-F238E27FC236}">
                <a16:creationId xmlns:a16="http://schemas.microsoft.com/office/drawing/2014/main" id="{66FCC88E-1488-4845-99D6-E17174FC7F1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3248" y="1062726"/>
            <a:ext cx="737667" cy="737667"/>
          </a:xfrm>
          <a:prstGeom prst="rect">
            <a:avLst/>
          </a:prstGeom>
        </p:spPr>
      </p:pic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BE53CD7F-8AC1-F545-8E98-430460DF0F32}"/>
              </a:ext>
            </a:extLst>
          </p:cNvPr>
          <p:cNvSpPr txBox="1"/>
          <p:nvPr/>
        </p:nvSpPr>
        <p:spPr>
          <a:xfrm>
            <a:off x="-1802423" y="8740566"/>
            <a:ext cx="9304420" cy="61260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kumimoji="1" lang="en-US" altLang="ja-JP" sz="1200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※</a:t>
            </a:r>
            <a:r>
              <a:rPr kumimoji="1" lang="ja-JP" altLang="en-US" sz="1200">
                <a:latin typeface="Hiragino Sans W4" panose="020B0400000000000000" pitchFamily="34" charset="-128"/>
                <a:ea typeface="Hiragino Sans W4" panose="020B0400000000000000" pitchFamily="34" charset="-128"/>
              </a:rPr>
              <a:t>ここまでのチェックで全て問題なければ立ち上がり可</a:t>
            </a:r>
            <a:endParaRPr kumimoji="1"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 algn="ctr">
              <a:lnSpc>
                <a:spcPct val="150000"/>
              </a:lnSpc>
            </a:pPr>
            <a:r>
              <a:rPr lang="ja-JP" altLang="en-US" sz="1200">
                <a:latin typeface="Hiragino Sans W4" panose="020B0400000000000000" pitchFamily="34" charset="-128"/>
                <a:ea typeface="Hiragino Sans W4" panose="020B0400000000000000" pitchFamily="34" charset="-128"/>
              </a:rPr>
              <a:t>アドバンス対応（軽症例）に続く</a:t>
            </a:r>
          </a:p>
        </p:txBody>
      </p:sp>
      <p:grpSp>
        <p:nvGrpSpPr>
          <p:cNvPr id="68" name="グループ化 67">
            <a:extLst>
              <a:ext uri="{FF2B5EF4-FFF2-40B4-BE49-F238E27FC236}">
                <a16:creationId xmlns:a16="http://schemas.microsoft.com/office/drawing/2014/main" id="{A75DD136-76A7-6142-A27D-5086FB11A819}"/>
              </a:ext>
            </a:extLst>
          </p:cNvPr>
          <p:cNvGrpSpPr/>
          <p:nvPr/>
        </p:nvGrpSpPr>
        <p:grpSpPr>
          <a:xfrm>
            <a:off x="5263486" y="605448"/>
            <a:ext cx="1336764" cy="1210833"/>
            <a:chOff x="4995178" y="646805"/>
            <a:chExt cx="1336764" cy="1210833"/>
          </a:xfrm>
        </p:grpSpPr>
        <p:grpSp>
          <p:nvGrpSpPr>
            <p:cNvPr id="69" name="グループ化 68">
              <a:extLst>
                <a:ext uri="{FF2B5EF4-FFF2-40B4-BE49-F238E27FC236}">
                  <a16:creationId xmlns:a16="http://schemas.microsoft.com/office/drawing/2014/main" id="{FBE509E9-698E-4245-A0FB-E4866DFE4600}"/>
                </a:ext>
              </a:extLst>
            </p:cNvPr>
            <p:cNvGrpSpPr/>
            <p:nvPr/>
          </p:nvGrpSpPr>
          <p:grpSpPr>
            <a:xfrm>
              <a:off x="5285603" y="1085972"/>
              <a:ext cx="772992" cy="771666"/>
              <a:chOff x="5045951" y="779641"/>
              <a:chExt cx="772992" cy="771666"/>
            </a:xfrm>
          </p:grpSpPr>
          <p:grpSp>
            <p:nvGrpSpPr>
              <p:cNvPr id="73" name="グループ化 72">
                <a:extLst>
                  <a:ext uri="{FF2B5EF4-FFF2-40B4-BE49-F238E27FC236}">
                    <a16:creationId xmlns:a16="http://schemas.microsoft.com/office/drawing/2014/main" id="{36FE3949-6CE2-7647-9B31-69460379480B}"/>
                  </a:ext>
                </a:extLst>
              </p:cNvPr>
              <p:cNvGrpSpPr/>
              <p:nvPr/>
            </p:nvGrpSpPr>
            <p:grpSpPr>
              <a:xfrm>
                <a:off x="5045951" y="779641"/>
                <a:ext cx="142792" cy="769323"/>
                <a:chOff x="5045951" y="779641"/>
                <a:chExt cx="142792" cy="769323"/>
              </a:xfrm>
            </p:grpSpPr>
            <p:sp>
              <p:nvSpPr>
                <p:cNvPr id="77" name="L 字 76">
                  <a:extLst>
                    <a:ext uri="{FF2B5EF4-FFF2-40B4-BE49-F238E27FC236}">
                      <a16:creationId xmlns:a16="http://schemas.microsoft.com/office/drawing/2014/main" id="{118860B5-39F8-D045-8504-0A846B15C9CC}"/>
                    </a:ext>
                  </a:extLst>
                </p:cNvPr>
                <p:cNvSpPr/>
                <p:nvPr/>
              </p:nvSpPr>
              <p:spPr>
                <a:xfrm>
                  <a:off x="5045951" y="1406172"/>
                  <a:ext cx="140853" cy="142792"/>
                </a:xfrm>
                <a:prstGeom prst="corner">
                  <a:avLst>
                    <a:gd name="adj1" fmla="val 20440"/>
                    <a:gd name="adj2" fmla="val 19096"/>
                  </a:avLst>
                </a:prstGeom>
                <a:solidFill>
                  <a:schemeClr val="accent5">
                    <a:lumMod val="50000"/>
                  </a:schemeClr>
                </a:solidFill>
                <a:ln w="12700" cap="flat">
                  <a:solidFill>
                    <a:schemeClr val="accent5">
                      <a:lumMod val="50000"/>
                    </a:schemeClr>
                  </a:solidFill>
                  <a:prstDash val="solid"/>
                  <a:miter lim="8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45719" tIns="45719" rIns="45719" bIns="45719" numCol="1" spcCol="38100" rtlCol="0" anchor="ctr">
                  <a:spAutoFit/>
                </a:bodyPr>
                <a:lstStyle/>
                <a:p>
                  <a:pPr marL="0" marR="0" indent="0" algn="l" defTabSz="9144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ja-JP" altLang="en-US" sz="1800" b="0" i="0" u="none" strike="noStrike" cap="none" spc="0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latin typeface="+mj-lt"/>
                    <a:ea typeface="+mj-ea"/>
                    <a:cs typeface="+mj-cs"/>
                    <a:sym typeface="Calibri"/>
                  </a:endParaRPr>
                </a:p>
              </p:txBody>
            </p:sp>
            <p:sp>
              <p:nvSpPr>
                <p:cNvPr id="78" name="L 字 77">
                  <a:extLst>
                    <a:ext uri="{FF2B5EF4-FFF2-40B4-BE49-F238E27FC236}">
                      <a16:creationId xmlns:a16="http://schemas.microsoft.com/office/drawing/2014/main" id="{DDDFA3BB-D5C3-FF40-AC51-18F3B339B7FF}"/>
                    </a:ext>
                  </a:extLst>
                </p:cNvPr>
                <p:cNvSpPr/>
                <p:nvPr/>
              </p:nvSpPr>
              <p:spPr>
                <a:xfrm rot="5400000">
                  <a:off x="5046920" y="778672"/>
                  <a:ext cx="140853" cy="142792"/>
                </a:xfrm>
                <a:prstGeom prst="corner">
                  <a:avLst>
                    <a:gd name="adj1" fmla="val 20440"/>
                    <a:gd name="adj2" fmla="val 19096"/>
                  </a:avLst>
                </a:prstGeom>
                <a:solidFill>
                  <a:schemeClr val="accent5">
                    <a:lumMod val="50000"/>
                  </a:schemeClr>
                </a:solidFill>
                <a:ln w="12700" cap="flat">
                  <a:solidFill>
                    <a:schemeClr val="accent5">
                      <a:lumMod val="50000"/>
                    </a:schemeClr>
                  </a:solidFill>
                  <a:prstDash val="solid"/>
                  <a:miter lim="8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45719" tIns="45719" rIns="45719" bIns="45719" numCol="1" spcCol="38100" rtlCol="0" anchor="ctr">
                  <a:spAutoFit/>
                </a:bodyPr>
                <a:lstStyle/>
                <a:p>
                  <a:pPr marL="0" marR="0" indent="0" algn="l" defTabSz="9144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ja-JP" altLang="en-US" sz="1800" b="0" i="0" u="none" strike="noStrike" cap="none" spc="0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latin typeface="+mj-lt"/>
                    <a:ea typeface="+mj-ea"/>
                    <a:cs typeface="+mj-cs"/>
                    <a:sym typeface="Calibri"/>
                  </a:endParaRPr>
                </a:p>
              </p:txBody>
            </p:sp>
          </p:grpSp>
          <p:grpSp>
            <p:nvGrpSpPr>
              <p:cNvPr id="74" name="グループ化 73">
                <a:extLst>
                  <a:ext uri="{FF2B5EF4-FFF2-40B4-BE49-F238E27FC236}">
                    <a16:creationId xmlns:a16="http://schemas.microsoft.com/office/drawing/2014/main" id="{CEEF723A-7746-D244-A36A-A00358C11E4B}"/>
                  </a:ext>
                </a:extLst>
              </p:cNvPr>
              <p:cNvGrpSpPr/>
              <p:nvPr/>
            </p:nvGrpSpPr>
            <p:grpSpPr>
              <a:xfrm flipH="1">
                <a:off x="5664993" y="781984"/>
                <a:ext cx="153950" cy="769323"/>
                <a:chOff x="5045951" y="779641"/>
                <a:chExt cx="142792" cy="769323"/>
              </a:xfrm>
            </p:grpSpPr>
            <p:sp>
              <p:nvSpPr>
                <p:cNvPr id="75" name="L 字 74">
                  <a:extLst>
                    <a:ext uri="{FF2B5EF4-FFF2-40B4-BE49-F238E27FC236}">
                      <a16:creationId xmlns:a16="http://schemas.microsoft.com/office/drawing/2014/main" id="{F9C54FFA-A6AF-7A49-B30B-77CA6325C7F5}"/>
                    </a:ext>
                  </a:extLst>
                </p:cNvPr>
                <p:cNvSpPr/>
                <p:nvPr/>
              </p:nvSpPr>
              <p:spPr>
                <a:xfrm>
                  <a:off x="5045951" y="1406172"/>
                  <a:ext cx="140853" cy="142792"/>
                </a:xfrm>
                <a:prstGeom prst="corner">
                  <a:avLst>
                    <a:gd name="adj1" fmla="val 20440"/>
                    <a:gd name="adj2" fmla="val 19096"/>
                  </a:avLst>
                </a:prstGeom>
                <a:solidFill>
                  <a:schemeClr val="accent5">
                    <a:lumMod val="50000"/>
                  </a:schemeClr>
                </a:solidFill>
                <a:ln w="12700" cap="flat">
                  <a:solidFill>
                    <a:schemeClr val="accent5">
                      <a:lumMod val="50000"/>
                    </a:schemeClr>
                  </a:solidFill>
                  <a:prstDash val="solid"/>
                  <a:miter lim="8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45719" tIns="45719" rIns="45719" bIns="45719" numCol="1" spcCol="38100" rtlCol="0" anchor="ctr">
                  <a:spAutoFit/>
                </a:bodyPr>
                <a:lstStyle/>
                <a:p>
                  <a:pPr marL="0" marR="0" indent="0" algn="l" defTabSz="9144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ja-JP" altLang="en-US" sz="1800" b="0" i="0" u="none" strike="noStrike" cap="none" spc="0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latin typeface="+mj-lt"/>
                    <a:ea typeface="+mj-ea"/>
                    <a:cs typeface="+mj-cs"/>
                    <a:sym typeface="Calibri"/>
                  </a:endParaRPr>
                </a:p>
              </p:txBody>
            </p:sp>
            <p:sp>
              <p:nvSpPr>
                <p:cNvPr id="76" name="L 字 75">
                  <a:extLst>
                    <a:ext uri="{FF2B5EF4-FFF2-40B4-BE49-F238E27FC236}">
                      <a16:creationId xmlns:a16="http://schemas.microsoft.com/office/drawing/2014/main" id="{DDF5E0C6-2B03-8B41-B781-8AD417D509D3}"/>
                    </a:ext>
                  </a:extLst>
                </p:cNvPr>
                <p:cNvSpPr/>
                <p:nvPr/>
              </p:nvSpPr>
              <p:spPr>
                <a:xfrm rot="5400000">
                  <a:off x="5046920" y="778672"/>
                  <a:ext cx="140853" cy="142792"/>
                </a:xfrm>
                <a:prstGeom prst="corner">
                  <a:avLst>
                    <a:gd name="adj1" fmla="val 20440"/>
                    <a:gd name="adj2" fmla="val 19096"/>
                  </a:avLst>
                </a:prstGeom>
                <a:solidFill>
                  <a:schemeClr val="accent5">
                    <a:lumMod val="50000"/>
                  </a:schemeClr>
                </a:solidFill>
                <a:ln w="12700" cap="flat">
                  <a:solidFill>
                    <a:schemeClr val="accent5">
                      <a:lumMod val="50000"/>
                    </a:schemeClr>
                  </a:solidFill>
                  <a:prstDash val="solid"/>
                  <a:miter lim="8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45719" tIns="45719" rIns="45719" bIns="45719" numCol="1" spcCol="38100" rtlCol="0" anchor="ctr">
                  <a:spAutoFit/>
                </a:bodyPr>
                <a:lstStyle/>
                <a:p>
                  <a:pPr marL="0" marR="0" indent="0" algn="l" defTabSz="9144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ja-JP" altLang="en-US" sz="1800" b="0" i="0" u="none" strike="noStrike" cap="none" spc="0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latin typeface="+mj-lt"/>
                    <a:ea typeface="+mj-ea"/>
                    <a:cs typeface="+mj-cs"/>
                    <a:sym typeface="Calibri"/>
                  </a:endParaRPr>
                </a:p>
              </p:txBody>
            </p:sp>
          </p:grpSp>
        </p:grpSp>
        <p:grpSp>
          <p:nvGrpSpPr>
            <p:cNvPr id="70" name="グループ化 69">
              <a:extLst>
                <a:ext uri="{FF2B5EF4-FFF2-40B4-BE49-F238E27FC236}">
                  <a16:creationId xmlns:a16="http://schemas.microsoft.com/office/drawing/2014/main" id="{60AA5924-1116-894A-975C-639F2E65E84E}"/>
                </a:ext>
              </a:extLst>
            </p:cNvPr>
            <p:cNvGrpSpPr/>
            <p:nvPr/>
          </p:nvGrpSpPr>
          <p:grpSpPr>
            <a:xfrm>
              <a:off x="4995178" y="646805"/>
              <a:ext cx="1336764" cy="410779"/>
              <a:chOff x="4843628" y="614806"/>
              <a:chExt cx="1336764" cy="410779"/>
            </a:xfrm>
          </p:grpSpPr>
          <p:pic>
            <p:nvPicPr>
              <p:cNvPr id="71" name="図 70">
                <a:extLst>
                  <a:ext uri="{FF2B5EF4-FFF2-40B4-BE49-F238E27FC236}">
                    <a16:creationId xmlns:a16="http://schemas.microsoft.com/office/drawing/2014/main" id="{5E912BA1-4D1A-414E-A6B2-C4613FE7BD96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/>
              <a:srcRect l="50030" t="26706" r="467" b="51228"/>
              <a:stretch/>
            </p:blipFill>
            <p:spPr>
              <a:xfrm>
                <a:off x="4843628" y="614806"/>
                <a:ext cx="1336764" cy="410779"/>
              </a:xfrm>
              <a:prstGeom prst="rect">
                <a:avLst/>
              </a:prstGeom>
            </p:spPr>
          </p:pic>
          <p:sp>
            <p:nvSpPr>
              <p:cNvPr id="72" name="テキスト ボックス 71">
                <a:extLst>
                  <a:ext uri="{FF2B5EF4-FFF2-40B4-BE49-F238E27FC236}">
                    <a16:creationId xmlns:a16="http://schemas.microsoft.com/office/drawing/2014/main" id="{94C26979-BEA8-DC40-B035-BD09A0DB16B5}"/>
                  </a:ext>
                </a:extLst>
              </p:cNvPr>
              <p:cNvSpPr txBox="1"/>
              <p:nvPr/>
            </p:nvSpPr>
            <p:spPr>
              <a:xfrm>
                <a:off x="5134052" y="765144"/>
                <a:ext cx="976759" cy="200053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t">
                <a:spAutoFit/>
              </a:bodyPr>
              <a:lstStyle/>
              <a:p>
                <a:pPr marL="0" marR="0" indent="0" algn="ctr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ja-JP" altLang="en-US" sz="700" i="0" u="none" strike="noStrike" cap="none" spc="0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latin typeface="Hiragino Sans W4" panose="020B0400000000000000" pitchFamily="34" charset="-128"/>
                    <a:ea typeface="Hiragino Sans W4" panose="020B0400000000000000" pitchFamily="34" charset="-128"/>
                    <a:sym typeface="Calibri"/>
                  </a:rPr>
                  <a:t>流れを動画で確認</a:t>
                </a:r>
              </a:p>
            </p:txBody>
          </p:sp>
        </p:grpSp>
      </p:grpSp>
      <p:sp>
        <p:nvSpPr>
          <p:cNvPr id="79" name="テキスト ボックス 78">
            <a:extLst>
              <a:ext uri="{FF2B5EF4-FFF2-40B4-BE49-F238E27FC236}">
                <a16:creationId xmlns:a16="http://schemas.microsoft.com/office/drawing/2014/main" id="{646883AD-0894-FB47-BD42-6FE0C8861412}"/>
              </a:ext>
            </a:extLst>
          </p:cNvPr>
          <p:cNvSpPr txBox="1"/>
          <p:nvPr/>
        </p:nvSpPr>
        <p:spPr>
          <a:xfrm>
            <a:off x="484614" y="1387301"/>
            <a:ext cx="1497007" cy="21544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altLang="ja-JP" sz="800" dirty="0"/>
              <a:t>※</a:t>
            </a:r>
            <a:r>
              <a:rPr lang="ja-JP" altLang="en-US" sz="800" dirty="0"/>
              <a:t>判断が求められる場面</a:t>
            </a:r>
            <a:endParaRPr kumimoji="0" lang="ja-JP" altLang="en-US" sz="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grpSp>
        <p:nvGrpSpPr>
          <p:cNvPr id="80" name="グループ化 79">
            <a:extLst>
              <a:ext uri="{FF2B5EF4-FFF2-40B4-BE49-F238E27FC236}">
                <a16:creationId xmlns:a16="http://schemas.microsoft.com/office/drawing/2014/main" id="{9B07DAE0-7CFA-BA49-A649-0312F86CD025}"/>
              </a:ext>
            </a:extLst>
          </p:cNvPr>
          <p:cNvGrpSpPr/>
          <p:nvPr/>
        </p:nvGrpSpPr>
        <p:grpSpPr>
          <a:xfrm>
            <a:off x="345940" y="694638"/>
            <a:ext cx="3375172" cy="307775"/>
            <a:chOff x="412436" y="744695"/>
            <a:chExt cx="1509470" cy="307775"/>
          </a:xfrm>
        </p:grpSpPr>
        <p:sp>
          <p:nvSpPr>
            <p:cNvPr id="81" name="角丸四角形 80">
              <a:extLst>
                <a:ext uri="{FF2B5EF4-FFF2-40B4-BE49-F238E27FC236}">
                  <a16:creationId xmlns:a16="http://schemas.microsoft.com/office/drawing/2014/main" id="{0E7205C2-1120-664F-8DB2-E4BED6A31C72}"/>
                </a:ext>
              </a:extLst>
            </p:cNvPr>
            <p:cNvSpPr/>
            <p:nvPr/>
          </p:nvSpPr>
          <p:spPr>
            <a:xfrm>
              <a:off x="421540" y="744695"/>
              <a:ext cx="1491263" cy="280718"/>
            </a:xfrm>
            <a:prstGeom prst="roundRect">
              <a:avLst>
                <a:gd name="adj" fmla="val 50000"/>
              </a:avLst>
            </a:prstGeom>
            <a:solidFill>
              <a:schemeClr val="tx1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ctr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ja-JP" altLang="en-US" sz="12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Hiragino Sans W4" panose="020B0400000000000000" pitchFamily="34" charset="-128"/>
                <a:ea typeface="Hiragino Sans W4" panose="020B0400000000000000" pitchFamily="34" charset="-128"/>
                <a:sym typeface="Calibri"/>
              </a:endParaRPr>
            </a:p>
          </p:txBody>
        </p:sp>
        <p:sp>
          <p:nvSpPr>
            <p:cNvPr id="82" name="テキスト ボックス 81">
              <a:extLst>
                <a:ext uri="{FF2B5EF4-FFF2-40B4-BE49-F238E27FC236}">
                  <a16:creationId xmlns:a16="http://schemas.microsoft.com/office/drawing/2014/main" id="{3FB12878-4AE1-E347-9D58-0854C91AE887}"/>
                </a:ext>
              </a:extLst>
            </p:cNvPr>
            <p:cNvSpPr txBox="1"/>
            <p:nvPr/>
          </p:nvSpPr>
          <p:spPr>
            <a:xfrm>
              <a:off x="412436" y="744695"/>
              <a:ext cx="1509470" cy="30777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ctr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ja-JP" altLang="en-US" sz="1400">
                  <a:solidFill>
                    <a:schemeClr val="bg1"/>
                  </a:solidFill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頭頚部外傷対応のフローチャート</a:t>
              </a:r>
              <a:endParaRPr kumimoji="0" lang="ja-JP" altLang="en-US" sz="1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Hiragino Sans W4" panose="020B0400000000000000" pitchFamily="34" charset="-128"/>
                <a:ea typeface="Hiragino Sans W4" panose="020B0400000000000000" pitchFamily="34" charset="-128"/>
                <a:sym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925367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CA54213-F3BF-DD45-8A38-9228330D1C1A}"/>
              </a:ext>
            </a:extLst>
          </p:cNvPr>
          <p:cNvSpPr txBox="1"/>
          <p:nvPr/>
        </p:nvSpPr>
        <p:spPr>
          <a:xfrm>
            <a:off x="7379990" y="485143"/>
            <a:ext cx="3725654" cy="2492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endParaRPr kumimoji="1" lang="en-US" altLang="ja-JP" sz="102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0E115D28-45E9-5546-BFC7-E93AE6039A7A}"/>
              </a:ext>
            </a:extLst>
          </p:cNvPr>
          <p:cNvGrpSpPr/>
          <p:nvPr/>
        </p:nvGrpSpPr>
        <p:grpSpPr>
          <a:xfrm>
            <a:off x="1805264" y="4247041"/>
            <a:ext cx="2498457" cy="902690"/>
            <a:chOff x="2728912" y="1363086"/>
            <a:chExt cx="2390932" cy="303497"/>
          </a:xfrm>
        </p:grpSpPr>
        <p:sp>
          <p:nvSpPr>
            <p:cNvPr id="6" name="角丸四角形 5">
              <a:extLst>
                <a:ext uri="{FF2B5EF4-FFF2-40B4-BE49-F238E27FC236}">
                  <a16:creationId xmlns:a16="http://schemas.microsoft.com/office/drawing/2014/main" id="{6D5420B7-E45D-5346-A6C0-5ECF1785A00B}"/>
                </a:ext>
              </a:extLst>
            </p:cNvPr>
            <p:cNvSpPr/>
            <p:nvPr/>
          </p:nvSpPr>
          <p:spPr>
            <a:xfrm>
              <a:off x="2833341" y="1363086"/>
              <a:ext cx="2179819" cy="303497"/>
            </a:xfrm>
            <a:prstGeom prst="roundRect">
              <a:avLst>
                <a:gd name="adj" fmla="val 30127"/>
              </a:avLst>
            </a:prstGeom>
            <a:solidFill>
              <a:schemeClr val="accent4">
                <a:lumMod val="60000"/>
                <a:lumOff val="40000"/>
              </a:schemeClr>
            </a:solidFill>
            <a:ln w="12700" cap="flat">
              <a:solidFill>
                <a:schemeClr val="tx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ja-JP" altLang="en-US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7" name="テキスト ボックス 6">
              <a:extLst>
                <a:ext uri="{FF2B5EF4-FFF2-40B4-BE49-F238E27FC236}">
                  <a16:creationId xmlns:a16="http://schemas.microsoft.com/office/drawing/2014/main" id="{C2B6EE17-5789-034D-8EE3-458C84BB2D59}"/>
                </a:ext>
              </a:extLst>
            </p:cNvPr>
            <p:cNvSpPr txBox="1"/>
            <p:nvPr/>
          </p:nvSpPr>
          <p:spPr>
            <a:xfrm>
              <a:off x="2728912" y="1467864"/>
              <a:ext cx="2390932" cy="931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00" b="1">
                  <a:latin typeface="Hiragino Kaku Gothic Std W8" panose="020B0800000000000000" pitchFamily="34" charset="-128"/>
                  <a:ea typeface="Hiragino Kaku Gothic Std W8" panose="020B0800000000000000" pitchFamily="34" charset="-128"/>
                </a:rPr>
                <a:t>❼　</a:t>
              </a:r>
              <a:r>
                <a:rPr kumimoji="1" lang="ja-JP" altLang="en-US" sz="1200" b="1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バランステストの実施</a:t>
              </a:r>
              <a:endParaRPr kumimoji="1" lang="en-US" altLang="ja-JP" sz="1200" b="1" dirty="0">
                <a:latin typeface="Hiragino Sans W4" panose="020B0400000000000000" pitchFamily="34" charset="-128"/>
                <a:ea typeface="Hiragino Sans W4" panose="020B0400000000000000" pitchFamily="34" charset="-128"/>
              </a:endParaRPr>
            </a:p>
          </p:txBody>
        </p:sp>
      </p:grp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624129E2-B868-5B45-B3D2-DF3C9E23474F}"/>
              </a:ext>
            </a:extLst>
          </p:cNvPr>
          <p:cNvSpPr txBox="1"/>
          <p:nvPr/>
        </p:nvSpPr>
        <p:spPr>
          <a:xfrm>
            <a:off x="3721890" y="5902689"/>
            <a:ext cx="1755456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b="1">
                <a:latin typeface="Hiragino Sans W4" panose="020B0400000000000000" pitchFamily="34" charset="-128"/>
                <a:ea typeface="Hiragino Sans W4" panose="020B0400000000000000" pitchFamily="34" charset="-128"/>
              </a:rPr>
              <a:t>問題あり</a:t>
            </a:r>
            <a:endParaRPr kumimoji="1" lang="ja-JP" altLang="en-US" sz="1200" b="1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</p:txBody>
      </p:sp>
      <p:sp>
        <p:nvSpPr>
          <p:cNvPr id="9" name="角丸四角形 8">
            <a:extLst>
              <a:ext uri="{FF2B5EF4-FFF2-40B4-BE49-F238E27FC236}">
                <a16:creationId xmlns:a16="http://schemas.microsoft.com/office/drawing/2014/main" id="{448A185A-FF14-EB4B-B29D-DACBDE7DC616}"/>
              </a:ext>
            </a:extLst>
          </p:cNvPr>
          <p:cNvSpPr/>
          <p:nvPr/>
        </p:nvSpPr>
        <p:spPr>
          <a:xfrm>
            <a:off x="1964495" y="7449747"/>
            <a:ext cx="2250729" cy="1428410"/>
          </a:xfrm>
          <a:prstGeom prst="roundRect">
            <a:avLst>
              <a:gd name="adj" fmla="val 25123"/>
            </a:avLst>
          </a:prstGeom>
          <a:solidFill>
            <a:schemeClr val="accent6">
              <a:lumMod val="60000"/>
              <a:lumOff val="40000"/>
            </a:schemeClr>
          </a:solidFill>
          <a:ln w="12700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0" name="角丸四角形 9">
            <a:extLst>
              <a:ext uri="{FF2B5EF4-FFF2-40B4-BE49-F238E27FC236}">
                <a16:creationId xmlns:a16="http://schemas.microsoft.com/office/drawing/2014/main" id="{045837D8-1FD7-664D-821B-70C9C5A48A0C}"/>
              </a:ext>
            </a:extLst>
          </p:cNvPr>
          <p:cNvSpPr/>
          <p:nvPr/>
        </p:nvSpPr>
        <p:spPr>
          <a:xfrm>
            <a:off x="5031263" y="2981226"/>
            <a:ext cx="1562148" cy="3516152"/>
          </a:xfrm>
          <a:prstGeom prst="roundRect">
            <a:avLst>
              <a:gd name="adj" fmla="val 26828"/>
            </a:avLst>
          </a:prstGeom>
          <a:solidFill>
            <a:schemeClr val="accent6">
              <a:lumMod val="60000"/>
              <a:lumOff val="40000"/>
            </a:schemeClr>
          </a:solidFill>
          <a:ln w="12700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altLang="ja-JP" sz="12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iragino Sans W4" panose="020B0400000000000000" pitchFamily="34" charset="-128"/>
              <a:ea typeface="Hiragino Sans W4" panose="020B0400000000000000" pitchFamily="34" charset="-128"/>
              <a:sym typeface="Calibri"/>
            </a:endParaRP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n-US" altLang="ja-JP" sz="105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altLang="ja-JP" sz="12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iragino Sans W4" panose="020B0400000000000000" pitchFamily="34" charset="-128"/>
              <a:ea typeface="Hiragino Sans W4" panose="020B0400000000000000" pitchFamily="34" charset="-128"/>
              <a:sym typeface="Calibri"/>
            </a:endParaRP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altLang="ja-JP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iragino Sans W4" panose="020B0400000000000000" pitchFamily="34" charset="-128"/>
              <a:ea typeface="Hiragino Sans W4" panose="020B0400000000000000" pitchFamily="34" charset="-128"/>
              <a:sym typeface="Calibri"/>
            </a:endParaRPr>
          </a:p>
          <a:p>
            <a:pPr algn="ctr"/>
            <a:r>
              <a:rPr lang="ja-JP" altLang="en-US" sz="1400" b="1">
                <a:latin typeface="Hiragino Sans W4" panose="020B0400000000000000" pitchFamily="34" charset="-128"/>
                <a:ea typeface="Hiragino Sans W4" panose="020B0400000000000000" pitchFamily="34" charset="-128"/>
              </a:rPr>
              <a:t>救急車の要請</a:t>
            </a:r>
            <a:endParaRPr lang="en-US" altLang="ja-JP" sz="1400" b="1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n-US" altLang="ja-JP" sz="1200" b="1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n-US" altLang="ja-JP" sz="1200" b="1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ja-JP" altLang="en-US" sz="1200" b="1">
                <a:latin typeface="Hiragino Sans W4" panose="020B0400000000000000" pitchFamily="34" charset="-128"/>
                <a:ea typeface="Hiragino Sans W4" panose="020B0400000000000000" pitchFamily="34" charset="-128"/>
              </a:rPr>
              <a:t>もしくは</a:t>
            </a:r>
            <a:endParaRPr lang="en-US" altLang="ja-JP" sz="1200" b="1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 marL="0" marR="0" indent="0" algn="ctr" defTabSz="9144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altLang="ja-JP" sz="14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iragino Sans W4" panose="020B0400000000000000" pitchFamily="34" charset="-128"/>
              <a:ea typeface="Hiragino Sans W4" panose="020B0400000000000000" pitchFamily="34" charset="-128"/>
              <a:sym typeface="Calibri"/>
            </a:endParaRPr>
          </a:p>
          <a:p>
            <a:pPr marL="0" marR="0" indent="0" algn="ctr" defTabSz="9144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sz="14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iragino Sans W4" panose="020B0400000000000000" pitchFamily="34" charset="-128"/>
                <a:ea typeface="Hiragino Sans W4" panose="020B0400000000000000" pitchFamily="34" charset="-128"/>
                <a:sym typeface="Calibri"/>
              </a:rPr>
              <a:t>脳</a:t>
            </a:r>
            <a:r>
              <a:rPr kumimoji="0" lang="ja-JP" altLang="en-US" sz="14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iragino Sans W4" panose="020B0400000000000000" pitchFamily="34" charset="-128"/>
                <a:ea typeface="Hiragino Sans W4" panose="020B0400000000000000" pitchFamily="34" charset="-128"/>
                <a:sym typeface="Calibri"/>
              </a:rPr>
              <a:t>神経外科</a:t>
            </a:r>
            <a:endParaRPr kumimoji="0" lang="en-US" altLang="ja-JP" sz="14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iragino Sans W4" panose="020B0400000000000000" pitchFamily="34" charset="-128"/>
              <a:ea typeface="Hiragino Sans W4" panose="020B0400000000000000" pitchFamily="34" charset="-128"/>
              <a:sym typeface="Calibri"/>
            </a:endParaRPr>
          </a:p>
          <a:p>
            <a:pPr marL="0" marR="0" indent="0" algn="ctr" defTabSz="9144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ja-JP" altLang="en-US" sz="1400" b="1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受診</a:t>
            </a:r>
            <a:endParaRPr lang="en-US" altLang="ja-JP" sz="1400" b="1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altLang="ja-JP" sz="12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iragino Sans W4" panose="020B0400000000000000" pitchFamily="34" charset="-128"/>
              <a:ea typeface="Hiragino Sans W4" panose="020B0400000000000000" pitchFamily="34" charset="-128"/>
              <a:sym typeface="Calibri"/>
            </a:endParaRP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altLang="ja-JP" sz="11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iragino Sans W4" panose="020B0400000000000000" pitchFamily="34" charset="-128"/>
              <a:ea typeface="Hiragino Sans W4" panose="020B0400000000000000" pitchFamily="34" charset="-128"/>
              <a:sym typeface="Calibri"/>
            </a:endParaRPr>
          </a:p>
        </p:txBody>
      </p:sp>
      <p:cxnSp>
        <p:nvCxnSpPr>
          <p:cNvPr id="11" name="直線矢印コネクタ 10">
            <a:extLst>
              <a:ext uri="{FF2B5EF4-FFF2-40B4-BE49-F238E27FC236}">
                <a16:creationId xmlns:a16="http://schemas.microsoft.com/office/drawing/2014/main" id="{70AC7082-324D-5343-A8BB-23E8CB760156}"/>
              </a:ext>
            </a:extLst>
          </p:cNvPr>
          <p:cNvCxnSpPr>
            <a:cxnSpLocks/>
          </p:cNvCxnSpPr>
          <p:nvPr/>
        </p:nvCxnSpPr>
        <p:spPr>
          <a:xfrm flipH="1">
            <a:off x="3044573" y="6777678"/>
            <a:ext cx="5021" cy="580777"/>
          </a:xfrm>
          <a:prstGeom prst="straightConnector1">
            <a:avLst/>
          </a:prstGeom>
          <a:noFill/>
          <a:ln w="57150" cap="flat">
            <a:solidFill>
              <a:schemeClr val="tx1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2" name="直線矢印コネクタ 11">
            <a:extLst>
              <a:ext uri="{FF2B5EF4-FFF2-40B4-BE49-F238E27FC236}">
                <a16:creationId xmlns:a16="http://schemas.microsoft.com/office/drawing/2014/main" id="{EE824D72-94C9-664D-9E7A-7E232D1DD660}"/>
              </a:ext>
            </a:extLst>
          </p:cNvPr>
          <p:cNvCxnSpPr>
            <a:cxnSpLocks/>
          </p:cNvCxnSpPr>
          <p:nvPr/>
        </p:nvCxnSpPr>
        <p:spPr>
          <a:xfrm>
            <a:off x="3021339" y="5200613"/>
            <a:ext cx="0" cy="535634"/>
          </a:xfrm>
          <a:prstGeom prst="straightConnector1">
            <a:avLst/>
          </a:prstGeom>
          <a:noFill/>
          <a:ln w="57150" cap="flat">
            <a:solidFill>
              <a:schemeClr val="tx1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3" name="直線矢印コネクタ 12">
            <a:extLst>
              <a:ext uri="{FF2B5EF4-FFF2-40B4-BE49-F238E27FC236}">
                <a16:creationId xmlns:a16="http://schemas.microsoft.com/office/drawing/2014/main" id="{A87082AB-F3FB-9846-B034-8708DCF3FA41}"/>
              </a:ext>
            </a:extLst>
          </p:cNvPr>
          <p:cNvCxnSpPr>
            <a:cxnSpLocks/>
          </p:cNvCxnSpPr>
          <p:nvPr/>
        </p:nvCxnSpPr>
        <p:spPr>
          <a:xfrm>
            <a:off x="4303721" y="6305944"/>
            <a:ext cx="638386" cy="0"/>
          </a:xfrm>
          <a:prstGeom prst="straightConnector1">
            <a:avLst/>
          </a:prstGeom>
          <a:noFill/>
          <a:ln w="57150" cap="flat">
            <a:solidFill>
              <a:schemeClr val="tx1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4" name="直線矢印コネクタ 13">
            <a:extLst>
              <a:ext uri="{FF2B5EF4-FFF2-40B4-BE49-F238E27FC236}">
                <a16:creationId xmlns:a16="http://schemas.microsoft.com/office/drawing/2014/main" id="{B26D8324-DED6-A145-A7EF-064464601839}"/>
              </a:ext>
            </a:extLst>
          </p:cNvPr>
          <p:cNvCxnSpPr>
            <a:cxnSpLocks/>
          </p:cNvCxnSpPr>
          <p:nvPr/>
        </p:nvCxnSpPr>
        <p:spPr>
          <a:xfrm>
            <a:off x="3021339" y="3815167"/>
            <a:ext cx="0" cy="359469"/>
          </a:xfrm>
          <a:prstGeom prst="straightConnector1">
            <a:avLst/>
          </a:prstGeom>
          <a:noFill/>
          <a:ln w="57150" cap="flat">
            <a:solidFill>
              <a:schemeClr val="tx1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F6DC1A62-BADC-EF44-A88B-22E856D77DD7}"/>
              </a:ext>
            </a:extLst>
          </p:cNvPr>
          <p:cNvSpPr txBox="1"/>
          <p:nvPr/>
        </p:nvSpPr>
        <p:spPr>
          <a:xfrm>
            <a:off x="1258421" y="1793460"/>
            <a:ext cx="4035223" cy="492443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b="1">
                <a:solidFill>
                  <a:schemeClr val="bg1"/>
                </a:solidFill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重症例に当てはまらない中・軽症例の対応</a:t>
            </a:r>
            <a:endParaRPr lang="en-US" altLang="ja-JP" sz="1400" b="1" dirty="0">
              <a:solidFill>
                <a:schemeClr val="bg1"/>
              </a:solidFill>
              <a:effectLst/>
              <a:latin typeface="Hiragino Sans" panose="020B0400000000000000" pitchFamily="34" charset="-128"/>
              <a:ea typeface="Hiragino Sans" panose="020B0400000000000000" pitchFamily="34" charset="-128"/>
            </a:endParaRPr>
          </a:p>
          <a:p>
            <a:pPr algn="ctr"/>
            <a:r>
              <a:rPr lang="ja-JP" altLang="en-US" sz="1200" b="1">
                <a:solidFill>
                  <a:schemeClr val="bg1"/>
                </a:solidFill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（できる限り実施・確認したい対応）</a:t>
            </a:r>
          </a:p>
        </p:txBody>
      </p: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8AF34ED8-2884-7146-8527-F2E7009CA20B}"/>
              </a:ext>
            </a:extLst>
          </p:cNvPr>
          <p:cNvGrpSpPr/>
          <p:nvPr/>
        </p:nvGrpSpPr>
        <p:grpSpPr>
          <a:xfrm>
            <a:off x="1950936" y="5817136"/>
            <a:ext cx="2277850" cy="879653"/>
            <a:chOff x="2438889" y="1363087"/>
            <a:chExt cx="2574272" cy="303497"/>
          </a:xfrm>
        </p:grpSpPr>
        <p:sp>
          <p:nvSpPr>
            <p:cNvPr id="17" name="角丸四角形 16">
              <a:extLst>
                <a:ext uri="{FF2B5EF4-FFF2-40B4-BE49-F238E27FC236}">
                  <a16:creationId xmlns:a16="http://schemas.microsoft.com/office/drawing/2014/main" id="{06FE691C-8A5F-E14A-BD9E-EE00F4ED8E61}"/>
                </a:ext>
              </a:extLst>
            </p:cNvPr>
            <p:cNvSpPr/>
            <p:nvPr/>
          </p:nvSpPr>
          <p:spPr>
            <a:xfrm>
              <a:off x="2438889" y="1363087"/>
              <a:ext cx="2574272" cy="303497"/>
            </a:xfrm>
            <a:prstGeom prst="roundRect">
              <a:avLst>
                <a:gd name="adj" fmla="val 30127"/>
              </a:avLst>
            </a:prstGeom>
            <a:solidFill>
              <a:schemeClr val="accent4">
                <a:lumMod val="60000"/>
                <a:lumOff val="40000"/>
              </a:schemeClr>
            </a:solidFill>
            <a:ln w="12700" cap="flat">
              <a:solidFill>
                <a:schemeClr val="tx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ja-JP" alt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18" name="テキスト ボックス 17">
              <a:extLst>
                <a:ext uri="{FF2B5EF4-FFF2-40B4-BE49-F238E27FC236}">
                  <a16:creationId xmlns:a16="http://schemas.microsoft.com/office/drawing/2014/main" id="{49316408-D1CF-8147-963E-B54AF83FC5BC}"/>
                </a:ext>
              </a:extLst>
            </p:cNvPr>
            <p:cNvSpPr txBox="1"/>
            <p:nvPr/>
          </p:nvSpPr>
          <p:spPr>
            <a:xfrm>
              <a:off x="2683378" y="1409910"/>
              <a:ext cx="2144194" cy="21138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kumimoji="1" lang="ja-JP" altLang="en-US" sz="1200" b="1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安全な場所に移動して</a:t>
              </a:r>
              <a:endParaRPr kumimoji="1" lang="en-US" altLang="ja-JP" sz="1200" b="1" dirty="0">
                <a:latin typeface="Hiragino Sans W4" panose="020B0400000000000000" pitchFamily="34" charset="-128"/>
                <a:ea typeface="Hiragino Sans W4" panose="020B0400000000000000" pitchFamily="34" charset="-128"/>
              </a:endParaRPr>
            </a:p>
            <a:p>
              <a:pPr algn="ctr">
                <a:lnSpc>
                  <a:spcPct val="150000"/>
                </a:lnSpc>
              </a:pPr>
              <a:r>
                <a:rPr kumimoji="1" lang="ja-JP" altLang="en-US" sz="1200" b="1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脳振盪の確認</a:t>
              </a:r>
              <a:endParaRPr kumimoji="1" lang="en-US" altLang="ja-JP" sz="1200" b="1" dirty="0">
                <a:latin typeface="Hiragino Sans W4" panose="020B0400000000000000" pitchFamily="34" charset="-128"/>
                <a:ea typeface="Hiragino Sans W4" panose="020B0400000000000000" pitchFamily="34" charset="-128"/>
              </a:endParaRPr>
            </a:p>
          </p:txBody>
        </p:sp>
      </p:grp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AC3EB179-579A-104D-BCDB-F498D8F5C4FB}"/>
              </a:ext>
            </a:extLst>
          </p:cNvPr>
          <p:cNvSpPr txBox="1"/>
          <p:nvPr/>
        </p:nvSpPr>
        <p:spPr>
          <a:xfrm>
            <a:off x="3721890" y="4294004"/>
            <a:ext cx="1755456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b="1">
                <a:latin typeface="Hiragino Sans W4" panose="020B0400000000000000" pitchFamily="34" charset="-128"/>
                <a:ea typeface="Hiragino Sans W4" panose="020B0400000000000000" pitchFamily="34" charset="-128"/>
              </a:rPr>
              <a:t>問題あり</a:t>
            </a:r>
            <a:endParaRPr kumimoji="1" lang="ja-JP" altLang="en-US" sz="1200" b="1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</p:txBody>
      </p:sp>
      <p:cxnSp>
        <p:nvCxnSpPr>
          <p:cNvPr id="20" name="直線矢印コネクタ 19">
            <a:extLst>
              <a:ext uri="{FF2B5EF4-FFF2-40B4-BE49-F238E27FC236}">
                <a16:creationId xmlns:a16="http://schemas.microsoft.com/office/drawing/2014/main" id="{2458C7DA-B3EC-0C4E-B1A1-7BB422615DAC}"/>
              </a:ext>
            </a:extLst>
          </p:cNvPr>
          <p:cNvCxnSpPr>
            <a:cxnSpLocks/>
          </p:cNvCxnSpPr>
          <p:nvPr/>
        </p:nvCxnSpPr>
        <p:spPr>
          <a:xfrm>
            <a:off x="4285892" y="4678046"/>
            <a:ext cx="627452" cy="0"/>
          </a:xfrm>
          <a:prstGeom prst="straightConnector1">
            <a:avLst/>
          </a:prstGeom>
          <a:noFill/>
          <a:ln w="57150" cap="flat">
            <a:solidFill>
              <a:schemeClr val="tx1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1768E9A4-626C-4747-9219-D2A7C02F8487}"/>
              </a:ext>
            </a:extLst>
          </p:cNvPr>
          <p:cNvSpPr txBox="1"/>
          <p:nvPr/>
        </p:nvSpPr>
        <p:spPr>
          <a:xfrm>
            <a:off x="2818240" y="5300784"/>
            <a:ext cx="1485481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b="1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問題なし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1B58B319-41D5-9542-B7AC-DC1DA228A2BE}"/>
              </a:ext>
            </a:extLst>
          </p:cNvPr>
          <p:cNvSpPr txBox="1"/>
          <p:nvPr/>
        </p:nvSpPr>
        <p:spPr>
          <a:xfrm>
            <a:off x="2683252" y="6908528"/>
            <a:ext cx="1755456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b="1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問題なし</a:t>
            </a:r>
          </a:p>
        </p:txBody>
      </p:sp>
      <p:grpSp>
        <p:nvGrpSpPr>
          <p:cNvPr id="23" name="グループ化 22">
            <a:extLst>
              <a:ext uri="{FF2B5EF4-FFF2-40B4-BE49-F238E27FC236}">
                <a16:creationId xmlns:a16="http://schemas.microsoft.com/office/drawing/2014/main" id="{82608227-BCA6-144D-8477-8A4548C02902}"/>
              </a:ext>
            </a:extLst>
          </p:cNvPr>
          <p:cNvGrpSpPr/>
          <p:nvPr/>
        </p:nvGrpSpPr>
        <p:grpSpPr>
          <a:xfrm>
            <a:off x="1976225" y="7545646"/>
            <a:ext cx="2249928" cy="1194369"/>
            <a:chOff x="1504313" y="6438152"/>
            <a:chExt cx="2389905" cy="1194369"/>
          </a:xfrm>
        </p:grpSpPr>
        <p:sp>
          <p:nvSpPr>
            <p:cNvPr id="24" name="テキスト ボックス 23">
              <a:extLst>
                <a:ext uri="{FF2B5EF4-FFF2-40B4-BE49-F238E27FC236}">
                  <a16:creationId xmlns:a16="http://schemas.microsoft.com/office/drawing/2014/main" id="{0C1928D6-D7C7-334D-880A-014A8532FB07}"/>
                </a:ext>
              </a:extLst>
            </p:cNvPr>
            <p:cNvSpPr txBox="1"/>
            <p:nvPr/>
          </p:nvSpPr>
          <p:spPr>
            <a:xfrm>
              <a:off x="1504313" y="6860808"/>
              <a:ext cx="2355082" cy="28622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0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帰宅後の管理を伝達</a:t>
              </a:r>
              <a:endParaRPr kumimoji="1" lang="ja-JP" altLang="en-US" sz="1200" dirty="0">
                <a:latin typeface="Hiragino Sans W4" panose="020B0400000000000000" pitchFamily="34" charset="-128"/>
                <a:ea typeface="Hiragino Sans W4" panose="020B0400000000000000" pitchFamily="34" charset="-128"/>
              </a:endParaRPr>
            </a:p>
          </p:txBody>
        </p:sp>
        <p:sp>
          <p:nvSpPr>
            <p:cNvPr id="25" name="テキスト ボックス 24">
              <a:extLst>
                <a:ext uri="{FF2B5EF4-FFF2-40B4-BE49-F238E27FC236}">
                  <a16:creationId xmlns:a16="http://schemas.microsoft.com/office/drawing/2014/main" id="{A2DD4E8D-3951-CC41-BFE5-1B6F894357DE}"/>
                </a:ext>
              </a:extLst>
            </p:cNvPr>
            <p:cNvSpPr txBox="1"/>
            <p:nvPr/>
          </p:nvSpPr>
          <p:spPr>
            <a:xfrm>
              <a:off x="1539136" y="7112250"/>
              <a:ext cx="2355082" cy="52027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0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保護者への伝達資料の活用</a:t>
              </a:r>
              <a:endParaRPr kumimoji="1" lang="en-US" altLang="ja-JP" sz="1200" dirty="0">
                <a:latin typeface="Hiragino Sans W4" panose="020B0400000000000000" pitchFamily="34" charset="-128"/>
                <a:ea typeface="Hiragino Sans W4" panose="020B0400000000000000" pitchFamily="34" charset="-128"/>
              </a:endParaRPr>
            </a:p>
            <a:p>
              <a:pPr algn="ctr">
                <a:lnSpc>
                  <a:spcPct val="150000"/>
                </a:lnSpc>
              </a:pPr>
              <a:r>
                <a:rPr kumimoji="1" lang="ja-JP" altLang="en-US" sz="120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（</a:t>
              </a:r>
              <a:r>
                <a:rPr kumimoji="1" lang="en-US" altLang="ja-JP" sz="1200" dirty="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p.58</a:t>
              </a:r>
              <a:r>
                <a:rPr kumimoji="1" lang="ja-JP" altLang="en-US" sz="120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参照）</a:t>
              </a:r>
              <a:endParaRPr kumimoji="1" lang="ja-JP" altLang="en-US" sz="1200" dirty="0">
                <a:latin typeface="Hiragino Sans W4" panose="020B0400000000000000" pitchFamily="34" charset="-128"/>
                <a:ea typeface="Hiragino Sans W4" panose="020B0400000000000000" pitchFamily="34" charset="-128"/>
              </a:endParaRPr>
            </a:p>
          </p:txBody>
        </p:sp>
        <p:sp>
          <p:nvSpPr>
            <p:cNvPr id="26" name="テキスト ボックス 25">
              <a:extLst>
                <a:ext uri="{FF2B5EF4-FFF2-40B4-BE49-F238E27FC236}">
                  <a16:creationId xmlns:a16="http://schemas.microsoft.com/office/drawing/2014/main" id="{74DFA853-7CB7-AE4D-9D1A-B375E70F7238}"/>
                </a:ext>
              </a:extLst>
            </p:cNvPr>
            <p:cNvSpPr txBox="1"/>
            <p:nvPr/>
          </p:nvSpPr>
          <p:spPr>
            <a:xfrm>
              <a:off x="1506039" y="6438152"/>
              <a:ext cx="2355082" cy="27699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00" b="1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観察を継続</a:t>
              </a:r>
              <a:endParaRPr kumimoji="1" lang="ja-JP" altLang="en-US" sz="1200" b="1" dirty="0">
                <a:latin typeface="Hiragino Sans W4" panose="020B0400000000000000" pitchFamily="34" charset="-128"/>
                <a:ea typeface="Hiragino Sans W4" panose="020B0400000000000000" pitchFamily="34" charset="-128"/>
              </a:endParaRPr>
            </a:p>
          </p:txBody>
        </p:sp>
      </p:grp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CD169D49-9983-374D-9CA4-0D2278022ECB}"/>
              </a:ext>
            </a:extLst>
          </p:cNvPr>
          <p:cNvSpPr txBox="1"/>
          <p:nvPr/>
        </p:nvSpPr>
        <p:spPr>
          <a:xfrm>
            <a:off x="410736" y="731063"/>
            <a:ext cx="9383842" cy="82317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1100">
                <a:latin typeface="Hiragino Sans W4" panose="020B0400000000000000" pitchFamily="34" charset="-128"/>
                <a:ea typeface="Hiragino Sans W4" panose="020B0400000000000000" pitchFamily="34" charset="-128"/>
              </a:rPr>
              <a:t>●他のケガの確認</a:t>
            </a:r>
            <a:endParaRPr kumimoji="1" lang="en-US" altLang="ja-JP" sz="11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100">
                <a:latin typeface="Hiragino Sans W4" panose="020B0400000000000000" pitchFamily="34" charset="-128"/>
                <a:ea typeface="Hiragino Sans W4" panose="020B0400000000000000" pitchFamily="34" charset="-128"/>
              </a:rPr>
              <a:t>●時間経過に伴う症状の変化悪化がないかの確認のために</a:t>
            </a:r>
            <a:r>
              <a:rPr kumimoji="1" lang="en-US" altLang="ja-JP" sz="1100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+α</a:t>
            </a:r>
            <a:r>
              <a:rPr kumimoji="1" lang="ja-JP" altLang="en-US" sz="1100">
                <a:latin typeface="Hiragino Sans W4" panose="020B0400000000000000" pitchFamily="34" charset="-128"/>
                <a:ea typeface="Hiragino Sans W4" panose="020B0400000000000000" pitchFamily="34" charset="-128"/>
              </a:rPr>
              <a:t>項目</a:t>
            </a:r>
            <a:endParaRPr kumimoji="1" lang="en-US" altLang="ja-JP" sz="11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100">
                <a:latin typeface="Hiragino Sans W4" panose="020B0400000000000000" pitchFamily="34" charset="-128"/>
                <a:ea typeface="Hiragino Sans W4" panose="020B0400000000000000" pitchFamily="34" charset="-128"/>
              </a:rPr>
              <a:t>　</a:t>
            </a:r>
            <a:r>
              <a:rPr kumimoji="1" lang="en-US" altLang="ja-JP" sz="1100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※</a:t>
            </a:r>
            <a:r>
              <a:rPr kumimoji="1" lang="ja-JP" altLang="en-US" sz="1100">
                <a:latin typeface="Hiragino Sans W4" panose="020B0400000000000000" pitchFamily="34" charset="-128"/>
                <a:ea typeface="Hiragino Sans W4" panose="020B0400000000000000" pitchFamily="34" charset="-128"/>
              </a:rPr>
              <a:t>問題があれば脳神経外科の受診を躊躇しない</a:t>
            </a:r>
            <a:endParaRPr kumimoji="1" lang="en-US" altLang="ja-JP" sz="11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</p:txBody>
      </p:sp>
      <p:cxnSp>
        <p:nvCxnSpPr>
          <p:cNvPr id="30" name="直線コネクタ 29">
            <a:extLst>
              <a:ext uri="{FF2B5EF4-FFF2-40B4-BE49-F238E27FC236}">
                <a16:creationId xmlns:a16="http://schemas.microsoft.com/office/drawing/2014/main" id="{5F8F8E73-1983-2943-AA01-1DCB3786B556}"/>
              </a:ext>
            </a:extLst>
          </p:cNvPr>
          <p:cNvCxnSpPr>
            <a:cxnSpLocks/>
          </p:cNvCxnSpPr>
          <p:nvPr/>
        </p:nvCxnSpPr>
        <p:spPr>
          <a:xfrm>
            <a:off x="398930" y="583748"/>
            <a:ext cx="5827059" cy="0"/>
          </a:xfrm>
          <a:prstGeom prst="line">
            <a:avLst/>
          </a:prstGeom>
          <a:noFill/>
          <a:ln w="12700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grpSp>
        <p:nvGrpSpPr>
          <p:cNvPr id="31" name="グループ化 30">
            <a:extLst>
              <a:ext uri="{FF2B5EF4-FFF2-40B4-BE49-F238E27FC236}">
                <a16:creationId xmlns:a16="http://schemas.microsoft.com/office/drawing/2014/main" id="{633D8DFE-FCFF-A34F-9A8B-9EF0E23AC515}"/>
              </a:ext>
            </a:extLst>
          </p:cNvPr>
          <p:cNvGrpSpPr/>
          <p:nvPr/>
        </p:nvGrpSpPr>
        <p:grpSpPr>
          <a:xfrm>
            <a:off x="1443061" y="2874494"/>
            <a:ext cx="3156557" cy="851461"/>
            <a:chOff x="2166737" y="1380310"/>
            <a:chExt cx="3058965" cy="286273"/>
          </a:xfrm>
        </p:grpSpPr>
        <p:sp>
          <p:nvSpPr>
            <p:cNvPr id="32" name="角丸四角形 31">
              <a:extLst>
                <a:ext uri="{FF2B5EF4-FFF2-40B4-BE49-F238E27FC236}">
                  <a16:creationId xmlns:a16="http://schemas.microsoft.com/office/drawing/2014/main" id="{A55CEB3F-289B-3447-BC43-A1C5F23FD5EB}"/>
                </a:ext>
              </a:extLst>
            </p:cNvPr>
            <p:cNvSpPr/>
            <p:nvPr/>
          </p:nvSpPr>
          <p:spPr>
            <a:xfrm>
              <a:off x="2623493" y="1380310"/>
              <a:ext cx="2235596" cy="286273"/>
            </a:xfrm>
            <a:prstGeom prst="roundRect">
              <a:avLst>
                <a:gd name="adj" fmla="val 30127"/>
              </a:avLst>
            </a:prstGeom>
            <a:solidFill>
              <a:schemeClr val="accent4">
                <a:lumMod val="60000"/>
                <a:lumOff val="40000"/>
              </a:schemeClr>
            </a:solidFill>
            <a:ln w="12700" cap="flat">
              <a:solidFill>
                <a:schemeClr val="tx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ja-JP" altLang="en-US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33" name="テキスト ボックス 32">
              <a:extLst>
                <a:ext uri="{FF2B5EF4-FFF2-40B4-BE49-F238E27FC236}">
                  <a16:creationId xmlns:a16="http://schemas.microsoft.com/office/drawing/2014/main" id="{A8E64C89-7606-0C45-BFD1-4AEB916B9AFE}"/>
                </a:ext>
              </a:extLst>
            </p:cNvPr>
            <p:cNvSpPr txBox="1"/>
            <p:nvPr/>
          </p:nvSpPr>
          <p:spPr>
            <a:xfrm>
              <a:off x="2166737" y="1482135"/>
              <a:ext cx="3058965" cy="931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00" b="1">
                  <a:latin typeface="Hiragino Kaku Gothic Std W8" panose="020B0800000000000000" pitchFamily="34" charset="-128"/>
                  <a:ea typeface="Hiragino Kaku Gothic Std W8" panose="020B0800000000000000" pitchFamily="34" charset="-128"/>
                </a:rPr>
                <a:t>❻　</a:t>
              </a:r>
              <a:r>
                <a:rPr kumimoji="1" lang="ja-JP" altLang="en-US" sz="1200" b="1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立ち上がりの確認</a:t>
              </a:r>
              <a:endParaRPr kumimoji="1" lang="en-US" altLang="ja-JP" sz="1200" b="1" dirty="0">
                <a:latin typeface="Hiragino Sans W4" panose="020B0400000000000000" pitchFamily="34" charset="-128"/>
                <a:ea typeface="Hiragino Sans W4" panose="020B0400000000000000" pitchFamily="34" charset="-128"/>
              </a:endParaRPr>
            </a:p>
          </p:txBody>
        </p:sp>
      </p:grpSp>
      <p:cxnSp>
        <p:nvCxnSpPr>
          <p:cNvPr id="34" name="直線矢印コネクタ 33">
            <a:extLst>
              <a:ext uri="{FF2B5EF4-FFF2-40B4-BE49-F238E27FC236}">
                <a16:creationId xmlns:a16="http://schemas.microsoft.com/office/drawing/2014/main" id="{A7611ABD-9A4A-494F-B048-862A022F6D20}"/>
              </a:ext>
            </a:extLst>
          </p:cNvPr>
          <p:cNvCxnSpPr>
            <a:cxnSpLocks/>
          </p:cNvCxnSpPr>
          <p:nvPr/>
        </p:nvCxnSpPr>
        <p:spPr>
          <a:xfrm>
            <a:off x="3038044" y="2447683"/>
            <a:ext cx="0" cy="359469"/>
          </a:xfrm>
          <a:prstGeom prst="straightConnector1">
            <a:avLst/>
          </a:prstGeom>
          <a:noFill/>
          <a:ln w="57150" cap="flat">
            <a:solidFill>
              <a:schemeClr val="tx1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B55A44D2-6416-BB47-A7F5-7254EC1565EF}"/>
              </a:ext>
            </a:extLst>
          </p:cNvPr>
          <p:cNvSpPr txBox="1"/>
          <p:nvPr/>
        </p:nvSpPr>
        <p:spPr>
          <a:xfrm>
            <a:off x="3160089" y="2452958"/>
            <a:ext cx="3266277" cy="26160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sz="11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iragino Sans W4" panose="020B0400000000000000" pitchFamily="34" charset="-128"/>
                <a:ea typeface="Hiragino Sans W4" panose="020B0400000000000000" pitchFamily="34" charset="-128"/>
                <a:sym typeface="Calibri"/>
              </a:rPr>
              <a:t>眼球運動・感覚障害・運動機能の確認　問題なし</a:t>
            </a:r>
          </a:p>
        </p:txBody>
      </p:sp>
      <p:cxnSp>
        <p:nvCxnSpPr>
          <p:cNvPr id="36" name="直線矢印コネクタ 35">
            <a:extLst>
              <a:ext uri="{FF2B5EF4-FFF2-40B4-BE49-F238E27FC236}">
                <a16:creationId xmlns:a16="http://schemas.microsoft.com/office/drawing/2014/main" id="{C568DD0F-36B6-3D47-BCD2-49DFA0BE4707}"/>
              </a:ext>
            </a:extLst>
          </p:cNvPr>
          <p:cNvCxnSpPr>
            <a:cxnSpLocks/>
          </p:cNvCxnSpPr>
          <p:nvPr/>
        </p:nvCxnSpPr>
        <p:spPr>
          <a:xfrm>
            <a:off x="4290663" y="3261229"/>
            <a:ext cx="651444" cy="0"/>
          </a:xfrm>
          <a:prstGeom prst="straightConnector1">
            <a:avLst/>
          </a:prstGeom>
          <a:noFill/>
          <a:ln w="57150" cap="flat">
            <a:solidFill>
              <a:schemeClr val="tx1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345D6245-4F9D-E641-938A-6225188D5E4C}"/>
              </a:ext>
            </a:extLst>
          </p:cNvPr>
          <p:cNvSpPr txBox="1"/>
          <p:nvPr/>
        </p:nvSpPr>
        <p:spPr>
          <a:xfrm>
            <a:off x="3740261" y="2879268"/>
            <a:ext cx="1755456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b="1">
                <a:latin typeface="Hiragino Sans W4" panose="020B0400000000000000" pitchFamily="34" charset="-128"/>
                <a:ea typeface="Hiragino Sans W4" panose="020B0400000000000000" pitchFamily="34" charset="-128"/>
              </a:rPr>
              <a:t>問題あり</a:t>
            </a:r>
            <a:endParaRPr kumimoji="1" lang="ja-JP" altLang="en-US" sz="1200" b="1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440664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287</Words>
  <Application>Microsoft Macintosh PowerPoint</Application>
  <PresentationFormat>A4 210 x 297 mm</PresentationFormat>
  <Paragraphs>74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2" baseType="lpstr">
      <vt:lpstr>HGP創英角ｺﾞｼｯｸUB</vt:lpstr>
      <vt:lpstr>Hiragino Kaku Gothic Std W8</vt:lpstr>
      <vt:lpstr>Hiragino Sans</vt:lpstr>
      <vt:lpstr>Hiragino Sans W4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朝比奈 大輔</dc:creator>
  <cp:lastModifiedBy>朝比奈 大輔</cp:lastModifiedBy>
  <cp:revision>2</cp:revision>
  <dcterms:created xsi:type="dcterms:W3CDTF">2023-02-11T08:01:55Z</dcterms:created>
  <dcterms:modified xsi:type="dcterms:W3CDTF">2023-02-11T23:52:01Z</dcterms:modified>
</cp:coreProperties>
</file>