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Lst>
  <p:sldSz cx="6858000" cy="9906000" type="A4"/>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854"/>
    <p:restoredTop sz="92227"/>
  </p:normalViewPr>
  <p:slideViewPr>
    <p:cSldViewPr snapToGrid="0" snapToObjects="1">
      <p:cViewPr varScale="1">
        <p:scale>
          <a:sx n="79" d="100"/>
          <a:sy n="79" d="100"/>
        </p:scale>
        <p:origin x="3720"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9571E65-2032-C04C-8757-CF4677A7CDB1}" type="datetimeFigureOut">
              <a:rPr kumimoji="1" lang="ja-JP" altLang="en-US" smtClean="0"/>
              <a:t>2023/2/11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684B5B1-41C6-4A49-A6FF-980CF442F846}" type="slidenum">
              <a:rPr kumimoji="1" lang="ja-JP" altLang="en-US" smtClean="0"/>
              <a:t>‹#›</a:t>
            </a:fld>
            <a:endParaRPr kumimoji="1" lang="ja-JP" altLang="en-US"/>
          </a:p>
        </p:txBody>
      </p:sp>
    </p:spTree>
    <p:extLst>
      <p:ext uri="{BB962C8B-B14F-4D97-AF65-F5344CB8AC3E}">
        <p14:creationId xmlns:p14="http://schemas.microsoft.com/office/powerpoint/2010/main" val="978682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9571E65-2032-C04C-8757-CF4677A7CDB1}" type="datetimeFigureOut">
              <a:rPr kumimoji="1" lang="ja-JP" altLang="en-US" smtClean="0"/>
              <a:t>2023/2/11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684B5B1-41C6-4A49-A6FF-980CF442F846}" type="slidenum">
              <a:rPr kumimoji="1" lang="ja-JP" altLang="en-US" smtClean="0"/>
              <a:t>‹#›</a:t>
            </a:fld>
            <a:endParaRPr kumimoji="1" lang="ja-JP" altLang="en-US"/>
          </a:p>
        </p:txBody>
      </p:sp>
    </p:spTree>
    <p:extLst>
      <p:ext uri="{BB962C8B-B14F-4D97-AF65-F5344CB8AC3E}">
        <p14:creationId xmlns:p14="http://schemas.microsoft.com/office/powerpoint/2010/main" val="3926304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9571E65-2032-C04C-8757-CF4677A7CDB1}" type="datetimeFigureOut">
              <a:rPr kumimoji="1" lang="ja-JP" altLang="en-US" smtClean="0"/>
              <a:t>2023/2/11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684B5B1-41C6-4A49-A6FF-980CF442F846}" type="slidenum">
              <a:rPr kumimoji="1" lang="ja-JP" altLang="en-US" smtClean="0"/>
              <a:t>‹#›</a:t>
            </a:fld>
            <a:endParaRPr kumimoji="1" lang="ja-JP" altLang="en-US"/>
          </a:p>
        </p:txBody>
      </p:sp>
    </p:spTree>
    <p:extLst>
      <p:ext uri="{BB962C8B-B14F-4D97-AF65-F5344CB8AC3E}">
        <p14:creationId xmlns:p14="http://schemas.microsoft.com/office/powerpoint/2010/main" val="2656341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9571E65-2032-C04C-8757-CF4677A7CDB1}" type="datetimeFigureOut">
              <a:rPr kumimoji="1" lang="ja-JP" altLang="en-US" smtClean="0"/>
              <a:t>2023/2/11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684B5B1-41C6-4A49-A6FF-980CF442F846}" type="slidenum">
              <a:rPr kumimoji="1" lang="ja-JP" altLang="en-US" smtClean="0"/>
              <a:t>‹#›</a:t>
            </a:fld>
            <a:endParaRPr kumimoji="1" lang="ja-JP" altLang="en-US"/>
          </a:p>
        </p:txBody>
      </p:sp>
    </p:spTree>
    <p:extLst>
      <p:ext uri="{BB962C8B-B14F-4D97-AF65-F5344CB8AC3E}">
        <p14:creationId xmlns:p14="http://schemas.microsoft.com/office/powerpoint/2010/main" val="1023998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9571E65-2032-C04C-8757-CF4677A7CDB1}" type="datetimeFigureOut">
              <a:rPr kumimoji="1" lang="ja-JP" altLang="en-US" smtClean="0"/>
              <a:t>2023/2/11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684B5B1-41C6-4A49-A6FF-980CF442F846}" type="slidenum">
              <a:rPr kumimoji="1" lang="ja-JP" altLang="en-US" smtClean="0"/>
              <a:t>‹#›</a:t>
            </a:fld>
            <a:endParaRPr kumimoji="1" lang="ja-JP" altLang="en-US"/>
          </a:p>
        </p:txBody>
      </p:sp>
    </p:spTree>
    <p:extLst>
      <p:ext uri="{BB962C8B-B14F-4D97-AF65-F5344CB8AC3E}">
        <p14:creationId xmlns:p14="http://schemas.microsoft.com/office/powerpoint/2010/main" val="4176172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A9571E65-2032-C04C-8757-CF4677A7CDB1}" type="datetimeFigureOut">
              <a:rPr kumimoji="1" lang="ja-JP" altLang="en-US" smtClean="0"/>
              <a:t>2023/2/11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684B5B1-41C6-4A49-A6FF-980CF442F846}" type="slidenum">
              <a:rPr kumimoji="1" lang="ja-JP" altLang="en-US" smtClean="0"/>
              <a:t>‹#›</a:t>
            </a:fld>
            <a:endParaRPr kumimoji="1" lang="ja-JP" altLang="en-US"/>
          </a:p>
        </p:txBody>
      </p:sp>
    </p:spTree>
    <p:extLst>
      <p:ext uri="{BB962C8B-B14F-4D97-AF65-F5344CB8AC3E}">
        <p14:creationId xmlns:p14="http://schemas.microsoft.com/office/powerpoint/2010/main" val="2268366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9571E65-2032-C04C-8757-CF4677A7CDB1}" type="datetimeFigureOut">
              <a:rPr kumimoji="1" lang="ja-JP" altLang="en-US" smtClean="0"/>
              <a:t>2023/2/11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684B5B1-41C6-4A49-A6FF-980CF442F846}" type="slidenum">
              <a:rPr kumimoji="1" lang="ja-JP" altLang="en-US" smtClean="0"/>
              <a:t>‹#›</a:t>
            </a:fld>
            <a:endParaRPr kumimoji="1" lang="ja-JP" altLang="en-US"/>
          </a:p>
        </p:txBody>
      </p:sp>
    </p:spTree>
    <p:extLst>
      <p:ext uri="{BB962C8B-B14F-4D97-AF65-F5344CB8AC3E}">
        <p14:creationId xmlns:p14="http://schemas.microsoft.com/office/powerpoint/2010/main" val="618097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9571E65-2032-C04C-8757-CF4677A7CDB1}" type="datetimeFigureOut">
              <a:rPr kumimoji="1" lang="ja-JP" altLang="en-US" smtClean="0"/>
              <a:t>2023/2/11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684B5B1-41C6-4A49-A6FF-980CF442F846}" type="slidenum">
              <a:rPr kumimoji="1" lang="ja-JP" altLang="en-US" smtClean="0"/>
              <a:t>‹#›</a:t>
            </a:fld>
            <a:endParaRPr kumimoji="1" lang="ja-JP" altLang="en-US"/>
          </a:p>
        </p:txBody>
      </p:sp>
    </p:spTree>
    <p:extLst>
      <p:ext uri="{BB962C8B-B14F-4D97-AF65-F5344CB8AC3E}">
        <p14:creationId xmlns:p14="http://schemas.microsoft.com/office/powerpoint/2010/main" val="1571458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571E65-2032-C04C-8757-CF4677A7CDB1}" type="datetimeFigureOut">
              <a:rPr kumimoji="1" lang="ja-JP" altLang="en-US" smtClean="0"/>
              <a:t>2023/2/11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684B5B1-41C6-4A49-A6FF-980CF442F846}" type="slidenum">
              <a:rPr kumimoji="1" lang="ja-JP" altLang="en-US" smtClean="0"/>
              <a:t>‹#›</a:t>
            </a:fld>
            <a:endParaRPr kumimoji="1" lang="ja-JP" altLang="en-US"/>
          </a:p>
        </p:txBody>
      </p:sp>
    </p:spTree>
    <p:extLst>
      <p:ext uri="{BB962C8B-B14F-4D97-AF65-F5344CB8AC3E}">
        <p14:creationId xmlns:p14="http://schemas.microsoft.com/office/powerpoint/2010/main" val="2605557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A9571E65-2032-C04C-8757-CF4677A7CDB1}" type="datetimeFigureOut">
              <a:rPr kumimoji="1" lang="ja-JP" altLang="en-US" smtClean="0"/>
              <a:t>2023/2/11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684B5B1-41C6-4A49-A6FF-980CF442F846}" type="slidenum">
              <a:rPr kumimoji="1" lang="ja-JP" altLang="en-US" smtClean="0"/>
              <a:t>‹#›</a:t>
            </a:fld>
            <a:endParaRPr kumimoji="1" lang="ja-JP" altLang="en-US"/>
          </a:p>
        </p:txBody>
      </p:sp>
    </p:spTree>
    <p:extLst>
      <p:ext uri="{BB962C8B-B14F-4D97-AF65-F5344CB8AC3E}">
        <p14:creationId xmlns:p14="http://schemas.microsoft.com/office/powerpoint/2010/main" val="2657613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A9571E65-2032-C04C-8757-CF4677A7CDB1}" type="datetimeFigureOut">
              <a:rPr kumimoji="1" lang="ja-JP" altLang="en-US" smtClean="0"/>
              <a:t>2023/2/11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684B5B1-41C6-4A49-A6FF-980CF442F846}" type="slidenum">
              <a:rPr kumimoji="1" lang="ja-JP" altLang="en-US" smtClean="0"/>
              <a:t>‹#›</a:t>
            </a:fld>
            <a:endParaRPr kumimoji="1" lang="ja-JP" altLang="en-US"/>
          </a:p>
        </p:txBody>
      </p:sp>
    </p:spTree>
    <p:extLst>
      <p:ext uri="{BB962C8B-B14F-4D97-AF65-F5344CB8AC3E}">
        <p14:creationId xmlns:p14="http://schemas.microsoft.com/office/powerpoint/2010/main" val="547053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A9571E65-2032-C04C-8757-CF4677A7CDB1}" type="datetimeFigureOut">
              <a:rPr kumimoji="1" lang="ja-JP" altLang="en-US" smtClean="0"/>
              <a:t>2023/2/11</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5684B5B1-41C6-4A49-A6FF-980CF442F846}" type="slidenum">
              <a:rPr kumimoji="1" lang="ja-JP" altLang="en-US" smtClean="0"/>
              <a:t>‹#›</a:t>
            </a:fld>
            <a:endParaRPr kumimoji="1" lang="ja-JP" altLang="en-US"/>
          </a:p>
        </p:txBody>
      </p:sp>
    </p:spTree>
    <p:extLst>
      <p:ext uri="{BB962C8B-B14F-4D97-AF65-F5344CB8AC3E}">
        <p14:creationId xmlns:p14="http://schemas.microsoft.com/office/powerpoint/2010/main" val="6192082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線コネクタ 3">
            <a:extLst>
              <a:ext uri="{FF2B5EF4-FFF2-40B4-BE49-F238E27FC236}">
                <a16:creationId xmlns:a16="http://schemas.microsoft.com/office/drawing/2014/main" id="{15DF6A58-9F81-E444-B0F1-AF67B2737A7C}"/>
              </a:ext>
            </a:extLst>
          </p:cNvPr>
          <p:cNvCxnSpPr>
            <a:cxnSpLocks/>
          </p:cNvCxnSpPr>
          <p:nvPr/>
        </p:nvCxnSpPr>
        <p:spPr>
          <a:xfrm>
            <a:off x="398930" y="583749"/>
            <a:ext cx="5827059" cy="0"/>
          </a:xfrm>
          <a:prstGeom prst="line">
            <a:avLst/>
          </a:prstGeom>
          <a:no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cxnSp>
      <p:grpSp>
        <p:nvGrpSpPr>
          <p:cNvPr id="5" name="グループ化 4">
            <a:extLst>
              <a:ext uri="{FF2B5EF4-FFF2-40B4-BE49-F238E27FC236}">
                <a16:creationId xmlns:a16="http://schemas.microsoft.com/office/drawing/2014/main" id="{7270495F-A4D6-6E41-B632-7F51FA24C432}"/>
              </a:ext>
            </a:extLst>
          </p:cNvPr>
          <p:cNvGrpSpPr/>
          <p:nvPr/>
        </p:nvGrpSpPr>
        <p:grpSpPr>
          <a:xfrm>
            <a:off x="406972" y="828009"/>
            <a:ext cx="3022028" cy="276999"/>
            <a:chOff x="422132" y="2622207"/>
            <a:chExt cx="2187591" cy="273699"/>
          </a:xfrm>
          <a:solidFill>
            <a:schemeClr val="accent4">
              <a:lumMod val="60000"/>
              <a:lumOff val="40000"/>
            </a:schemeClr>
          </a:solidFill>
        </p:grpSpPr>
        <p:sp>
          <p:nvSpPr>
            <p:cNvPr id="6" name="L 字 5">
              <a:extLst>
                <a:ext uri="{FF2B5EF4-FFF2-40B4-BE49-F238E27FC236}">
                  <a16:creationId xmlns:a16="http://schemas.microsoft.com/office/drawing/2014/main" id="{E95571B0-DF5B-7A40-9EF7-7586D7C17937}"/>
                </a:ext>
              </a:extLst>
            </p:cNvPr>
            <p:cNvSpPr/>
            <p:nvPr/>
          </p:nvSpPr>
          <p:spPr>
            <a:xfrm>
              <a:off x="426584" y="2632221"/>
              <a:ext cx="2183139" cy="256972"/>
            </a:xfrm>
            <a:prstGeom prst="corner">
              <a:avLst>
                <a:gd name="adj1" fmla="val 7627"/>
                <a:gd name="adj2" fmla="val 87586"/>
              </a:avLst>
            </a:prstGeom>
            <a:solidFill>
              <a:srgbClr val="7030A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b="0" i="0" u="none" strike="noStrike" cap="none" spc="0" normalizeH="0" baseline="0">
                <a:ln>
                  <a:noFill/>
                </a:ln>
                <a:solidFill>
                  <a:srgbClr val="000000"/>
                </a:solidFill>
                <a:effectLst/>
                <a:uFillTx/>
                <a:sym typeface="Calibri"/>
              </a:endParaRPr>
            </a:p>
          </p:txBody>
        </p:sp>
        <p:sp>
          <p:nvSpPr>
            <p:cNvPr id="7" name="テキスト ボックス 6">
              <a:extLst>
                <a:ext uri="{FF2B5EF4-FFF2-40B4-BE49-F238E27FC236}">
                  <a16:creationId xmlns:a16="http://schemas.microsoft.com/office/drawing/2014/main" id="{ACE2DE80-3594-1C4D-A25E-73CAC3AFB027}"/>
                </a:ext>
              </a:extLst>
            </p:cNvPr>
            <p:cNvSpPr txBox="1"/>
            <p:nvPr/>
          </p:nvSpPr>
          <p:spPr>
            <a:xfrm>
              <a:off x="422132" y="2622207"/>
              <a:ext cx="270672" cy="2736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kumimoji="1" lang="ja-JP" altLang="en-US" sz="1200"/>
                <a:t>     　</a:t>
              </a:r>
              <a:endParaRPr lang="ja-JP" altLang="en-US" sz="1200"/>
            </a:p>
          </p:txBody>
        </p:sp>
      </p:grpSp>
      <p:sp>
        <p:nvSpPr>
          <p:cNvPr id="8" name="テキスト ボックス 7">
            <a:extLst>
              <a:ext uri="{FF2B5EF4-FFF2-40B4-BE49-F238E27FC236}">
                <a16:creationId xmlns:a16="http://schemas.microsoft.com/office/drawing/2014/main" id="{C1E2AAF9-68C4-344A-9B0F-E98DD0253F0F}"/>
              </a:ext>
            </a:extLst>
          </p:cNvPr>
          <p:cNvSpPr txBox="1"/>
          <p:nvPr/>
        </p:nvSpPr>
        <p:spPr>
          <a:xfrm>
            <a:off x="697081" y="751914"/>
            <a:ext cx="2748969"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rtl="0">
              <a:spcBef>
                <a:spcPts val="0"/>
              </a:spcBef>
              <a:spcAft>
                <a:spcPts val="0"/>
              </a:spcAft>
            </a:pPr>
            <a:r>
              <a:rPr lang="ja-JP" altLang="en-US" sz="1400" b="1" i="0" u="none" strike="noStrike">
                <a:solidFill>
                  <a:srgbClr val="000000"/>
                </a:solidFill>
                <a:effectLst/>
                <a:latin typeface="Hiragino Sans W4" panose="020B0400000000000000" pitchFamily="34" charset="-128"/>
                <a:ea typeface="Hiragino Sans W4" panose="020B0400000000000000" pitchFamily="34" charset="-128"/>
              </a:rPr>
              <a:t>太もも</a:t>
            </a:r>
            <a:r>
              <a:rPr lang="ja-JP" altLang="en-US" sz="1400" b="1">
                <a:latin typeface="Hiragino Sans W4" panose="020B0400000000000000" pitchFamily="34" charset="-128"/>
                <a:ea typeface="Hiragino Sans W4" panose="020B0400000000000000" pitchFamily="34" charset="-128"/>
              </a:rPr>
              <a:t>の</a:t>
            </a:r>
            <a:r>
              <a:rPr lang="ja-JP" altLang="en-US" sz="1400" b="1" i="0" u="none" strike="noStrike">
                <a:solidFill>
                  <a:srgbClr val="000000"/>
                </a:solidFill>
                <a:effectLst/>
                <a:latin typeface="Hiragino Sans W4" panose="020B0400000000000000" pitchFamily="34" charset="-128"/>
                <a:ea typeface="Hiragino Sans W4" panose="020B0400000000000000" pitchFamily="34" charset="-128"/>
              </a:rPr>
              <a:t>ケガ</a:t>
            </a:r>
          </a:p>
        </p:txBody>
      </p:sp>
      <p:sp>
        <p:nvSpPr>
          <p:cNvPr id="9" name="テキスト ボックス 46">
            <a:extLst>
              <a:ext uri="{FF2B5EF4-FFF2-40B4-BE49-F238E27FC236}">
                <a16:creationId xmlns:a16="http://schemas.microsoft.com/office/drawing/2014/main" id="{B3B34E7B-BDEA-1440-9FB2-6C4D4BD783EE}"/>
              </a:ext>
            </a:extLst>
          </p:cNvPr>
          <p:cNvSpPr txBox="1"/>
          <p:nvPr/>
        </p:nvSpPr>
        <p:spPr>
          <a:xfrm>
            <a:off x="334993" y="1113122"/>
            <a:ext cx="6261940" cy="1835312"/>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lnSpc>
                <a:spcPct val="150000"/>
              </a:lnSpc>
            </a:pPr>
            <a:r>
              <a:rPr lang="ja-JP" altLang="en-US" sz="1200" kern="100">
                <a:solidFill>
                  <a:schemeClr val="tx1"/>
                </a:solidFill>
                <a:latin typeface="Hiragino Sans W4" panose="020B0400000000000000" pitchFamily="34" charset="-128"/>
                <a:ea typeface="Hiragino Sans W4" panose="020B0400000000000000" pitchFamily="34" charset="-128"/>
                <a:cs typeface="Times New Roman" panose="02020603050405020304" pitchFamily="18" charset="0"/>
              </a:rPr>
              <a:t>　肉</a:t>
            </a:r>
            <a:r>
              <a:rPr lang="ja-JP" altLang="en-US" sz="1200" kern="100" dirty="0">
                <a:solidFill>
                  <a:schemeClr val="tx1"/>
                </a:solidFill>
                <a:latin typeface="Hiragino Sans W4" panose="020B0400000000000000" pitchFamily="34" charset="-128"/>
                <a:ea typeface="Hiragino Sans W4" panose="020B0400000000000000" pitchFamily="34" charset="-128"/>
                <a:cs typeface="Times New Roman" panose="02020603050405020304" pitchFamily="18" charset="0"/>
              </a:rPr>
              <a:t>ばなれは、走っている</a:t>
            </a:r>
            <a:r>
              <a:rPr lang="ja-JP" altLang="en-US" sz="1200" kern="100">
                <a:solidFill>
                  <a:schemeClr val="tx1"/>
                </a:solidFill>
                <a:latin typeface="Hiragino Sans W4" panose="020B0400000000000000" pitchFamily="34" charset="-128"/>
                <a:ea typeface="Hiragino Sans W4" panose="020B0400000000000000" pitchFamily="34" charset="-128"/>
                <a:cs typeface="Times New Roman" panose="02020603050405020304" pitchFamily="18" charset="0"/>
              </a:rPr>
              <a:t>時や切り返し</a:t>
            </a:r>
            <a:r>
              <a:rPr lang="ja-JP" altLang="en-US" sz="1200" kern="100" dirty="0">
                <a:solidFill>
                  <a:schemeClr val="tx1"/>
                </a:solidFill>
                <a:latin typeface="Hiragino Sans W4" panose="020B0400000000000000" pitchFamily="34" charset="-128"/>
                <a:ea typeface="Hiragino Sans W4" panose="020B0400000000000000" pitchFamily="34" charset="-128"/>
                <a:cs typeface="Times New Roman" panose="02020603050405020304" pitchFamily="18" charset="0"/>
              </a:rPr>
              <a:t>動作などで太ももの後ろ側</a:t>
            </a:r>
            <a:r>
              <a:rPr lang="ja-JP" altLang="en-US" sz="1200" kern="100">
                <a:solidFill>
                  <a:schemeClr val="tx1"/>
                </a:solidFill>
                <a:latin typeface="Hiragino Sans W4" panose="020B0400000000000000" pitchFamily="34" charset="-128"/>
                <a:ea typeface="Hiragino Sans W4" panose="020B0400000000000000" pitchFamily="34" charset="-128"/>
                <a:cs typeface="Times New Roman" panose="02020603050405020304" pitchFamily="18" charset="0"/>
              </a:rPr>
              <a:t>やふくらはぎ</a:t>
            </a:r>
            <a:r>
              <a:rPr lang="ja-JP" altLang="en-US" sz="1200" kern="100" dirty="0">
                <a:solidFill>
                  <a:schemeClr val="tx1"/>
                </a:solidFill>
                <a:latin typeface="Hiragino Sans W4" panose="020B0400000000000000" pitchFamily="34" charset="-128"/>
                <a:ea typeface="Hiragino Sans W4" panose="020B0400000000000000" pitchFamily="34" charset="-128"/>
                <a:cs typeface="Times New Roman" panose="02020603050405020304" pitchFamily="18" charset="0"/>
              </a:rPr>
              <a:t>の筋肉で起こりやすいケガである。ひどい場合には、足を引きずったり、歩くことができないことが</a:t>
            </a:r>
            <a:r>
              <a:rPr lang="ja-JP" altLang="en-US" sz="1200" kern="100">
                <a:solidFill>
                  <a:schemeClr val="tx1"/>
                </a:solidFill>
                <a:latin typeface="Hiragino Sans W4" panose="020B0400000000000000" pitchFamily="34" charset="-128"/>
                <a:ea typeface="Hiragino Sans W4" panose="020B0400000000000000" pitchFamily="34" charset="-128"/>
                <a:cs typeface="Times New Roman" panose="02020603050405020304" pitchFamily="18" charset="0"/>
              </a:rPr>
              <a:t>ある。また</a:t>
            </a:r>
            <a:r>
              <a:rPr lang="ja-JP" altLang="en-US" sz="1200" kern="100" dirty="0">
                <a:solidFill>
                  <a:schemeClr val="tx1"/>
                </a:solidFill>
                <a:latin typeface="Hiragino Sans W4" panose="020B0400000000000000" pitchFamily="34" charset="-128"/>
                <a:ea typeface="Hiragino Sans W4" panose="020B0400000000000000" pitchFamily="34" charset="-128"/>
                <a:cs typeface="Times New Roman" panose="02020603050405020304" pitchFamily="18" charset="0"/>
              </a:rPr>
              <a:t>、ラグビーやサッカーなどの接触するスポーツでは相手の膝が太ももの前側などに直接ぶつかることで打撲も起こりやすく、大腿部の</a:t>
            </a:r>
            <a:r>
              <a:rPr lang="ja-JP" altLang="en-US" sz="1200" kern="100">
                <a:solidFill>
                  <a:schemeClr val="tx1"/>
                </a:solidFill>
                <a:latin typeface="Hiragino Sans W4" panose="020B0400000000000000" pitchFamily="34" charset="-128"/>
                <a:ea typeface="Hiragino Sans W4" panose="020B0400000000000000" pitchFamily="34" charset="-128"/>
                <a:cs typeface="Times New Roman" panose="02020603050405020304" pitchFamily="18" charset="0"/>
              </a:rPr>
              <a:t>腫れや、体重</a:t>
            </a:r>
            <a:r>
              <a:rPr lang="ja-JP" altLang="en-US" sz="1200" kern="100" dirty="0">
                <a:solidFill>
                  <a:schemeClr val="tx1"/>
                </a:solidFill>
                <a:latin typeface="Hiragino Sans W4" panose="020B0400000000000000" pitchFamily="34" charset="-128"/>
                <a:ea typeface="Hiragino Sans W4" panose="020B0400000000000000" pitchFamily="34" charset="-128"/>
                <a:cs typeface="Times New Roman" panose="02020603050405020304" pitchFamily="18" charset="0"/>
              </a:rPr>
              <a:t>がかけられない、膝が曲がらないなどの症状がみられる。</a:t>
            </a:r>
            <a:endParaRPr lang="en-US" altLang="ja-JP" sz="1200" kern="100" dirty="0">
              <a:solidFill>
                <a:schemeClr val="tx1"/>
              </a:solidFill>
              <a:effectLst/>
              <a:latin typeface="Hiragino Sans W4" panose="020B0400000000000000" pitchFamily="34" charset="-128"/>
              <a:ea typeface="Hiragino Sans W4" panose="020B0400000000000000" pitchFamily="34" charset="-128"/>
              <a:cs typeface="Times New Roman" panose="02020603050405020304" pitchFamily="18" charset="0"/>
            </a:endParaRPr>
          </a:p>
        </p:txBody>
      </p:sp>
      <p:grpSp>
        <p:nvGrpSpPr>
          <p:cNvPr id="10" name="グループ化 9">
            <a:extLst>
              <a:ext uri="{FF2B5EF4-FFF2-40B4-BE49-F238E27FC236}">
                <a16:creationId xmlns:a16="http://schemas.microsoft.com/office/drawing/2014/main" id="{C4EB1E08-211F-3943-82D3-476C39B6C92D}"/>
              </a:ext>
            </a:extLst>
          </p:cNvPr>
          <p:cNvGrpSpPr/>
          <p:nvPr/>
        </p:nvGrpSpPr>
        <p:grpSpPr>
          <a:xfrm>
            <a:off x="297926" y="4935543"/>
            <a:ext cx="2532383" cy="276999"/>
            <a:chOff x="689815" y="6532284"/>
            <a:chExt cx="1305498" cy="345602"/>
          </a:xfrm>
        </p:grpSpPr>
        <p:sp>
          <p:nvSpPr>
            <p:cNvPr id="11" name="角丸四角形 10">
              <a:extLst>
                <a:ext uri="{FF2B5EF4-FFF2-40B4-BE49-F238E27FC236}">
                  <a16:creationId xmlns:a16="http://schemas.microsoft.com/office/drawing/2014/main" id="{5A1CEE7D-7293-CD45-A87E-6ADFDA179C02}"/>
                </a:ext>
              </a:extLst>
            </p:cNvPr>
            <p:cNvSpPr/>
            <p:nvPr/>
          </p:nvSpPr>
          <p:spPr>
            <a:xfrm>
              <a:off x="698045" y="6575933"/>
              <a:ext cx="1250617" cy="277000"/>
            </a:xfrm>
            <a:prstGeom prst="roundRect">
              <a:avLst>
                <a:gd name="adj" fmla="val 50000"/>
              </a:avLst>
            </a:prstGeom>
            <a:solidFill>
              <a:srgbClr val="7030A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effectLst/>
                <a:uFillTx/>
                <a:latin typeface="+mj-lt"/>
                <a:ea typeface="+mj-ea"/>
                <a:cs typeface="+mj-cs"/>
                <a:sym typeface="Calibri"/>
              </a:endParaRPr>
            </a:p>
          </p:txBody>
        </p:sp>
        <p:sp>
          <p:nvSpPr>
            <p:cNvPr id="12" name="テキスト ボックス 5">
              <a:extLst>
                <a:ext uri="{FF2B5EF4-FFF2-40B4-BE49-F238E27FC236}">
                  <a16:creationId xmlns:a16="http://schemas.microsoft.com/office/drawing/2014/main" id="{28AFC806-3DDD-D247-A78B-4522AE57C096}"/>
                </a:ext>
              </a:extLst>
            </p:cNvPr>
            <p:cNvSpPr txBox="1"/>
            <p:nvPr/>
          </p:nvSpPr>
          <p:spPr>
            <a:xfrm>
              <a:off x="689815" y="6532284"/>
              <a:ext cx="1305498" cy="345602"/>
            </a:xfrm>
            <a:prstGeom prst="rect">
              <a:avLst/>
            </a:prstGeom>
            <a:ln w="12700">
              <a:noFill/>
              <a:miter lim="400000"/>
            </a:ln>
            <a:extLst>
              <a:ext uri="{C572A759-6A51-4108-AA02-DFA0A04FC94B}">
                <ma14:wrappingTextBoxFlag xmlns:ma14="http://schemas.microsoft.com/office/mac/drawingml/2011/main" xmlns="" val="1"/>
              </a:ext>
            </a:extLst>
          </p:spPr>
          <p:txBody>
            <a:bodyPr wrap="square" lIns="46615" rIns="46615">
              <a:spAutoFit/>
            </a:bodyPr>
            <a:lstStyle/>
            <a:p>
              <a:pPr algn="ctr"/>
              <a:r>
                <a:rPr lang="ja-JP" altLang="en-US" sz="1200">
                  <a:solidFill>
                    <a:schemeClr val="bg1"/>
                  </a:solidFill>
                  <a:latin typeface="Hiragino Sans W4" panose="020B0400000000000000" pitchFamily="34" charset="-128"/>
                  <a:ea typeface="Hiragino Sans W4" panose="020B0400000000000000" pitchFamily="34" charset="-128"/>
                </a:rPr>
                <a:t>ご家庭でできる応急手当て</a:t>
              </a:r>
              <a:endParaRPr lang="en-US" altLang="ja-JP" sz="1200" dirty="0">
                <a:solidFill>
                  <a:schemeClr val="bg1"/>
                </a:solidFill>
                <a:latin typeface="Hiragino Sans W4" panose="020B0400000000000000" pitchFamily="34" charset="-128"/>
                <a:ea typeface="Hiragino Sans W4" panose="020B0400000000000000" pitchFamily="34" charset="-128"/>
              </a:endParaRPr>
            </a:p>
          </p:txBody>
        </p:sp>
      </p:grpSp>
      <p:grpSp>
        <p:nvGrpSpPr>
          <p:cNvPr id="13" name="グループ化 12">
            <a:extLst>
              <a:ext uri="{FF2B5EF4-FFF2-40B4-BE49-F238E27FC236}">
                <a16:creationId xmlns:a16="http://schemas.microsoft.com/office/drawing/2014/main" id="{26E3A486-0985-264A-9106-02BDEA282013}"/>
              </a:ext>
            </a:extLst>
          </p:cNvPr>
          <p:cNvGrpSpPr/>
          <p:nvPr/>
        </p:nvGrpSpPr>
        <p:grpSpPr>
          <a:xfrm>
            <a:off x="393956" y="8301439"/>
            <a:ext cx="2329507" cy="1410530"/>
            <a:chOff x="6069033" y="2063118"/>
            <a:chExt cx="2374965" cy="1526195"/>
          </a:xfrm>
        </p:grpSpPr>
        <p:pic>
          <p:nvPicPr>
            <p:cNvPr id="14" name="図 13">
              <a:extLst>
                <a:ext uri="{FF2B5EF4-FFF2-40B4-BE49-F238E27FC236}">
                  <a16:creationId xmlns:a16="http://schemas.microsoft.com/office/drawing/2014/main" id="{92F7D647-C6B4-4E48-9D85-E80264A232E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0869"/>
            <a:stretch/>
          </p:blipFill>
          <p:spPr>
            <a:xfrm>
              <a:off x="6280165" y="2063118"/>
              <a:ext cx="2100156" cy="1403916"/>
            </a:xfrm>
            <a:prstGeom prst="rect">
              <a:avLst/>
            </a:prstGeom>
          </p:spPr>
        </p:pic>
        <p:grpSp>
          <p:nvGrpSpPr>
            <p:cNvPr id="15" name="グループ化 14">
              <a:extLst>
                <a:ext uri="{FF2B5EF4-FFF2-40B4-BE49-F238E27FC236}">
                  <a16:creationId xmlns:a16="http://schemas.microsoft.com/office/drawing/2014/main" id="{E78E90DB-CD86-C349-9CCC-8EA20C105F97}"/>
                </a:ext>
              </a:extLst>
            </p:cNvPr>
            <p:cNvGrpSpPr/>
            <p:nvPr/>
          </p:nvGrpSpPr>
          <p:grpSpPr>
            <a:xfrm>
              <a:off x="7464757" y="2271827"/>
              <a:ext cx="955254" cy="249760"/>
              <a:chOff x="8614493" y="2595926"/>
              <a:chExt cx="955254" cy="249760"/>
            </a:xfrm>
          </p:grpSpPr>
          <p:grpSp>
            <p:nvGrpSpPr>
              <p:cNvPr id="35" name="グループ化 34">
                <a:extLst>
                  <a:ext uri="{FF2B5EF4-FFF2-40B4-BE49-F238E27FC236}">
                    <a16:creationId xmlns:a16="http://schemas.microsoft.com/office/drawing/2014/main" id="{73EC74D7-7D25-4E4B-8C88-3F0FE3F950B4}"/>
                  </a:ext>
                </a:extLst>
              </p:cNvPr>
              <p:cNvGrpSpPr/>
              <p:nvPr/>
            </p:nvGrpSpPr>
            <p:grpSpPr>
              <a:xfrm>
                <a:off x="8691602" y="2625889"/>
                <a:ext cx="703378" cy="198022"/>
                <a:chOff x="647820" y="6554814"/>
                <a:chExt cx="1508277" cy="320252"/>
              </a:xfrm>
            </p:grpSpPr>
            <p:sp>
              <p:nvSpPr>
                <p:cNvPr id="37" name="角丸四角形 36">
                  <a:extLst>
                    <a:ext uri="{FF2B5EF4-FFF2-40B4-BE49-F238E27FC236}">
                      <a16:creationId xmlns:a16="http://schemas.microsoft.com/office/drawing/2014/main" id="{A43D9445-6396-1A4B-9E44-64D64DBD9CC9}"/>
                    </a:ext>
                  </a:extLst>
                </p:cNvPr>
                <p:cNvSpPr/>
                <p:nvPr/>
              </p:nvSpPr>
              <p:spPr>
                <a:xfrm>
                  <a:off x="698041" y="6581886"/>
                  <a:ext cx="1458056" cy="271044"/>
                </a:xfrm>
                <a:prstGeom prst="roundRect">
                  <a:avLst>
                    <a:gd name="adj" fmla="val 50000"/>
                  </a:avLst>
                </a:prstGeom>
                <a:solidFill>
                  <a:schemeClr val="tx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b="0" i="0" u="none" strike="noStrike" cap="none" spc="0" normalizeH="0" baseline="0">
                    <a:ln>
                      <a:noFill/>
                    </a:ln>
                    <a:effectLst/>
                    <a:uFillTx/>
                    <a:latin typeface="+mj-lt"/>
                    <a:ea typeface="+mj-ea"/>
                    <a:cs typeface="+mj-cs"/>
                    <a:sym typeface="Calibri"/>
                  </a:endParaRPr>
                </a:p>
              </p:txBody>
            </p:sp>
            <p:sp>
              <p:nvSpPr>
                <p:cNvPr id="38" name="テキスト ボックス 5">
                  <a:extLst>
                    <a:ext uri="{FF2B5EF4-FFF2-40B4-BE49-F238E27FC236}">
                      <a16:creationId xmlns:a16="http://schemas.microsoft.com/office/drawing/2014/main" id="{5E4F40CE-6711-D34A-BBD9-79936F96F3E0}"/>
                    </a:ext>
                  </a:extLst>
                </p:cNvPr>
                <p:cNvSpPr txBox="1"/>
                <p:nvPr/>
              </p:nvSpPr>
              <p:spPr>
                <a:xfrm>
                  <a:off x="647820" y="6554814"/>
                  <a:ext cx="1305498" cy="320252"/>
                </a:xfrm>
                <a:prstGeom prst="rect">
                  <a:avLst/>
                </a:prstGeom>
                <a:ln w="12700">
                  <a:noFill/>
                  <a:miter lim="400000"/>
                </a:ln>
                <a:extLst>
                  <a:ext uri="{C572A759-6A51-4108-AA02-DFA0A04FC94B}">
                    <ma14:wrappingTextBoxFlag xmlns:ma14="http://schemas.microsoft.com/office/mac/drawingml/2011/main" xmlns="" val="1"/>
                  </a:ext>
                </a:extLst>
              </p:spPr>
              <p:txBody>
                <a:bodyPr wrap="square" lIns="46615" rIns="46615">
                  <a:spAutoFit/>
                </a:bodyPr>
                <a:lstStyle/>
                <a:p>
                  <a:pPr algn="ctr"/>
                  <a:endParaRPr lang="en-US" altLang="ja-JP" sz="1200" dirty="0">
                    <a:solidFill>
                      <a:schemeClr val="bg1"/>
                    </a:solidFill>
                    <a:latin typeface="Hiragino Sans W4" panose="020B0400000000000000" pitchFamily="34" charset="-128"/>
                    <a:ea typeface="Hiragino Sans W4" panose="020B0400000000000000" pitchFamily="34" charset="-128"/>
                  </a:endParaRPr>
                </a:p>
              </p:txBody>
            </p:sp>
          </p:grpSp>
          <p:sp>
            <p:nvSpPr>
              <p:cNvPr id="36" name="テキスト ボックス 35">
                <a:extLst>
                  <a:ext uri="{FF2B5EF4-FFF2-40B4-BE49-F238E27FC236}">
                    <a16:creationId xmlns:a16="http://schemas.microsoft.com/office/drawing/2014/main" id="{704D27E4-E130-1142-9300-B77B975521CA}"/>
                  </a:ext>
                </a:extLst>
              </p:cNvPr>
              <p:cNvSpPr txBox="1"/>
              <p:nvPr/>
            </p:nvSpPr>
            <p:spPr>
              <a:xfrm>
                <a:off x="8614493" y="2595926"/>
                <a:ext cx="955254" cy="2497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defTabSz="932322"/>
                <a:r>
                  <a:rPr lang="en-US" altLang="ja-JP" sz="900" b="1" dirty="0">
                    <a:solidFill>
                      <a:schemeClr val="bg1"/>
                    </a:solidFill>
                    <a:latin typeface="Hiragino Sans W4" panose="020B0400000000000000" pitchFamily="34" charset="-128"/>
                    <a:ea typeface="Hiragino Sans W4" panose="020B0400000000000000" pitchFamily="34" charset="-128"/>
                    <a:cs typeface="Arial" panose="020B0604020202020204" pitchFamily="34" charset="0"/>
                  </a:rPr>
                  <a:t>R</a:t>
                </a:r>
                <a:r>
                  <a:rPr lang="en-US" altLang="ja-JP" sz="800" dirty="0">
                    <a:solidFill>
                      <a:schemeClr val="bg1"/>
                    </a:solidFill>
                    <a:latin typeface="Hiragino Sans W4" panose="020B0400000000000000" pitchFamily="34" charset="-128"/>
                    <a:ea typeface="Hiragino Sans W4" panose="020B0400000000000000" pitchFamily="34" charset="-128"/>
                    <a:cs typeface="Arial" panose="020B0604020202020204" pitchFamily="34" charset="0"/>
                  </a:rPr>
                  <a:t>est</a:t>
                </a:r>
                <a:r>
                  <a:rPr lang="ja-JP" altLang="en-US" sz="600">
                    <a:solidFill>
                      <a:schemeClr val="bg1"/>
                    </a:solidFill>
                    <a:latin typeface="Hiragino Sans W4" panose="020B0400000000000000" pitchFamily="34" charset="-128"/>
                    <a:ea typeface="Hiragino Sans W4" panose="020B0400000000000000" pitchFamily="34" charset="-128"/>
                    <a:cs typeface="Arial" panose="020B0604020202020204" pitchFamily="34" charset="0"/>
                  </a:rPr>
                  <a:t>（安静）</a:t>
                </a:r>
                <a:endParaRPr lang="ja-JP" altLang="en-US" sz="1000" b="1">
                  <a:solidFill>
                    <a:schemeClr val="bg1"/>
                  </a:solidFill>
                </a:endParaRPr>
              </a:p>
            </p:txBody>
          </p:sp>
        </p:grpSp>
        <p:grpSp>
          <p:nvGrpSpPr>
            <p:cNvPr id="16" name="グループ化 15">
              <a:extLst>
                <a:ext uri="{FF2B5EF4-FFF2-40B4-BE49-F238E27FC236}">
                  <a16:creationId xmlns:a16="http://schemas.microsoft.com/office/drawing/2014/main" id="{EAA81FCE-76F0-3747-9C33-F00732D138F7}"/>
                </a:ext>
              </a:extLst>
            </p:cNvPr>
            <p:cNvGrpSpPr/>
            <p:nvPr/>
          </p:nvGrpSpPr>
          <p:grpSpPr>
            <a:xfrm>
              <a:off x="6561464" y="2096828"/>
              <a:ext cx="881231" cy="266412"/>
              <a:chOff x="8593791" y="2588523"/>
              <a:chExt cx="881231" cy="266412"/>
            </a:xfrm>
          </p:grpSpPr>
          <p:grpSp>
            <p:nvGrpSpPr>
              <p:cNvPr id="31" name="グループ化 30">
                <a:extLst>
                  <a:ext uri="{FF2B5EF4-FFF2-40B4-BE49-F238E27FC236}">
                    <a16:creationId xmlns:a16="http://schemas.microsoft.com/office/drawing/2014/main" id="{8B2EE077-AA7F-B64A-B059-19CBAFA10D20}"/>
                  </a:ext>
                </a:extLst>
              </p:cNvPr>
              <p:cNvGrpSpPr/>
              <p:nvPr/>
            </p:nvGrpSpPr>
            <p:grpSpPr>
              <a:xfrm>
                <a:off x="8691602" y="2625889"/>
                <a:ext cx="608813" cy="198022"/>
                <a:chOff x="647820" y="6554814"/>
                <a:chExt cx="1305498" cy="320252"/>
              </a:xfrm>
            </p:grpSpPr>
            <p:sp>
              <p:nvSpPr>
                <p:cNvPr id="33" name="角丸四角形 32">
                  <a:extLst>
                    <a:ext uri="{FF2B5EF4-FFF2-40B4-BE49-F238E27FC236}">
                      <a16:creationId xmlns:a16="http://schemas.microsoft.com/office/drawing/2014/main" id="{61051CED-13D8-634B-B4BF-EC3A070926B2}"/>
                    </a:ext>
                  </a:extLst>
                </p:cNvPr>
                <p:cNvSpPr/>
                <p:nvPr/>
              </p:nvSpPr>
              <p:spPr>
                <a:xfrm>
                  <a:off x="698044" y="6575930"/>
                  <a:ext cx="1250617" cy="277001"/>
                </a:xfrm>
                <a:prstGeom prst="roundRect">
                  <a:avLst>
                    <a:gd name="adj" fmla="val 50000"/>
                  </a:avLst>
                </a:prstGeom>
                <a:solidFill>
                  <a:schemeClr val="tx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b="0" i="0" u="none" strike="noStrike" cap="none" spc="0" normalizeH="0" baseline="0">
                    <a:ln>
                      <a:noFill/>
                    </a:ln>
                    <a:effectLst/>
                    <a:uFillTx/>
                    <a:latin typeface="+mj-lt"/>
                    <a:ea typeface="+mj-ea"/>
                    <a:cs typeface="+mj-cs"/>
                    <a:sym typeface="Calibri"/>
                  </a:endParaRPr>
                </a:p>
              </p:txBody>
            </p:sp>
            <p:sp>
              <p:nvSpPr>
                <p:cNvPr id="34" name="テキスト ボックス 5">
                  <a:extLst>
                    <a:ext uri="{FF2B5EF4-FFF2-40B4-BE49-F238E27FC236}">
                      <a16:creationId xmlns:a16="http://schemas.microsoft.com/office/drawing/2014/main" id="{4DB0F8A5-B939-2B45-8C24-F1D963806B37}"/>
                    </a:ext>
                  </a:extLst>
                </p:cNvPr>
                <p:cNvSpPr txBox="1"/>
                <p:nvPr/>
              </p:nvSpPr>
              <p:spPr>
                <a:xfrm>
                  <a:off x="647820" y="6554814"/>
                  <a:ext cx="1305498" cy="320252"/>
                </a:xfrm>
                <a:prstGeom prst="rect">
                  <a:avLst/>
                </a:prstGeom>
                <a:ln w="12700">
                  <a:noFill/>
                  <a:miter lim="400000"/>
                </a:ln>
                <a:extLst>
                  <a:ext uri="{C572A759-6A51-4108-AA02-DFA0A04FC94B}">
                    <ma14:wrappingTextBoxFlag xmlns:ma14="http://schemas.microsoft.com/office/mac/drawingml/2011/main" xmlns="" val="1"/>
                  </a:ext>
                </a:extLst>
              </p:spPr>
              <p:txBody>
                <a:bodyPr wrap="square" lIns="46615" rIns="46615">
                  <a:spAutoFit/>
                </a:bodyPr>
                <a:lstStyle/>
                <a:p>
                  <a:pPr algn="ctr"/>
                  <a:endParaRPr lang="en-US" altLang="ja-JP" sz="1200" dirty="0">
                    <a:solidFill>
                      <a:schemeClr val="bg1"/>
                    </a:solidFill>
                    <a:latin typeface="Hiragino Sans W4" panose="020B0400000000000000" pitchFamily="34" charset="-128"/>
                    <a:ea typeface="Hiragino Sans W4" panose="020B0400000000000000" pitchFamily="34" charset="-128"/>
                  </a:endParaRPr>
                </a:p>
              </p:txBody>
            </p:sp>
          </p:grpSp>
          <p:sp>
            <p:nvSpPr>
              <p:cNvPr id="32" name="テキスト ボックス 31">
                <a:extLst>
                  <a:ext uri="{FF2B5EF4-FFF2-40B4-BE49-F238E27FC236}">
                    <a16:creationId xmlns:a16="http://schemas.microsoft.com/office/drawing/2014/main" id="{980B0AF1-4652-6442-9B85-C11C6C8AC73A}"/>
                  </a:ext>
                </a:extLst>
              </p:cNvPr>
              <p:cNvSpPr txBox="1"/>
              <p:nvPr/>
            </p:nvSpPr>
            <p:spPr>
              <a:xfrm>
                <a:off x="8593791" y="2588523"/>
                <a:ext cx="881231" cy="2664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defTabSz="932322"/>
                <a:r>
                  <a:rPr lang="en-US" altLang="ja-JP" sz="1000" dirty="0">
                    <a:solidFill>
                      <a:schemeClr val="bg1"/>
                    </a:solidFill>
                    <a:latin typeface="Hiragino Sans W4" panose="020B0400000000000000" pitchFamily="34" charset="-128"/>
                    <a:ea typeface="Hiragino Sans W4" panose="020B0400000000000000" pitchFamily="34" charset="-128"/>
                    <a:cs typeface="Arial" panose="020B0604020202020204" pitchFamily="34" charset="0"/>
                  </a:rPr>
                  <a:t>I</a:t>
                </a:r>
                <a:r>
                  <a:rPr lang="en-US" altLang="ja-JP" sz="800" dirty="0">
                    <a:solidFill>
                      <a:schemeClr val="bg1"/>
                    </a:solidFill>
                    <a:latin typeface="Hiragino Sans W4" panose="020B0400000000000000" pitchFamily="34" charset="-128"/>
                    <a:ea typeface="Hiragino Sans W4" panose="020B0400000000000000" pitchFamily="34" charset="-128"/>
                    <a:cs typeface="Arial" panose="020B0604020202020204" pitchFamily="34" charset="0"/>
                  </a:rPr>
                  <a:t>ce</a:t>
                </a:r>
                <a:r>
                  <a:rPr lang="ja-JP" altLang="en-US" sz="600">
                    <a:solidFill>
                      <a:schemeClr val="bg1"/>
                    </a:solidFill>
                    <a:latin typeface="Hiragino Sans W4" panose="020B0400000000000000" pitchFamily="34" charset="-128"/>
                    <a:ea typeface="Hiragino Sans W4" panose="020B0400000000000000" pitchFamily="34" charset="-128"/>
                    <a:cs typeface="Arial" panose="020B0604020202020204" pitchFamily="34" charset="0"/>
                  </a:rPr>
                  <a:t>（冷却）</a:t>
                </a:r>
                <a:endParaRPr lang="ja-JP" altLang="en-US" sz="1100" b="1">
                  <a:solidFill>
                    <a:schemeClr val="bg1"/>
                  </a:solidFill>
                </a:endParaRPr>
              </a:p>
            </p:txBody>
          </p:sp>
        </p:grpSp>
        <p:grpSp>
          <p:nvGrpSpPr>
            <p:cNvPr id="17" name="グループ化 16">
              <a:extLst>
                <a:ext uri="{FF2B5EF4-FFF2-40B4-BE49-F238E27FC236}">
                  <a16:creationId xmlns:a16="http://schemas.microsoft.com/office/drawing/2014/main" id="{CEF36188-2B3F-644D-8727-32DC77A11937}"/>
                </a:ext>
              </a:extLst>
            </p:cNvPr>
            <p:cNvGrpSpPr/>
            <p:nvPr/>
          </p:nvGrpSpPr>
          <p:grpSpPr>
            <a:xfrm>
              <a:off x="6069033" y="3173044"/>
              <a:ext cx="1636501" cy="416269"/>
              <a:chOff x="8582131" y="2585725"/>
              <a:chExt cx="881231" cy="416269"/>
            </a:xfrm>
          </p:grpSpPr>
          <p:grpSp>
            <p:nvGrpSpPr>
              <p:cNvPr id="27" name="グループ化 26">
                <a:extLst>
                  <a:ext uri="{FF2B5EF4-FFF2-40B4-BE49-F238E27FC236}">
                    <a16:creationId xmlns:a16="http://schemas.microsoft.com/office/drawing/2014/main" id="{76A0798C-A149-C14C-828D-6F28161D453D}"/>
                  </a:ext>
                </a:extLst>
              </p:cNvPr>
              <p:cNvGrpSpPr/>
              <p:nvPr/>
            </p:nvGrpSpPr>
            <p:grpSpPr>
              <a:xfrm>
                <a:off x="8691602" y="2625889"/>
                <a:ext cx="608813" cy="198022"/>
                <a:chOff x="647820" y="6554814"/>
                <a:chExt cx="1305498" cy="320252"/>
              </a:xfrm>
            </p:grpSpPr>
            <p:sp>
              <p:nvSpPr>
                <p:cNvPr id="29" name="角丸四角形 28">
                  <a:extLst>
                    <a:ext uri="{FF2B5EF4-FFF2-40B4-BE49-F238E27FC236}">
                      <a16:creationId xmlns:a16="http://schemas.microsoft.com/office/drawing/2014/main" id="{543A7B47-22C6-DD47-BAEC-8C8E9AF114E8}"/>
                    </a:ext>
                  </a:extLst>
                </p:cNvPr>
                <p:cNvSpPr/>
                <p:nvPr/>
              </p:nvSpPr>
              <p:spPr>
                <a:xfrm>
                  <a:off x="698840" y="6560881"/>
                  <a:ext cx="1250617" cy="277001"/>
                </a:xfrm>
                <a:prstGeom prst="roundRect">
                  <a:avLst>
                    <a:gd name="adj" fmla="val 50000"/>
                  </a:avLst>
                </a:prstGeom>
                <a:solidFill>
                  <a:schemeClr val="tx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b="0" i="0" u="none" strike="noStrike" cap="none" spc="0" normalizeH="0" baseline="0">
                    <a:ln>
                      <a:noFill/>
                    </a:ln>
                    <a:effectLst/>
                    <a:uFillTx/>
                    <a:latin typeface="+mj-lt"/>
                    <a:ea typeface="+mj-ea"/>
                    <a:cs typeface="+mj-cs"/>
                    <a:sym typeface="Calibri"/>
                  </a:endParaRPr>
                </a:p>
              </p:txBody>
            </p:sp>
            <p:sp>
              <p:nvSpPr>
                <p:cNvPr id="30" name="テキスト ボックス 5">
                  <a:extLst>
                    <a:ext uri="{FF2B5EF4-FFF2-40B4-BE49-F238E27FC236}">
                      <a16:creationId xmlns:a16="http://schemas.microsoft.com/office/drawing/2014/main" id="{127EBB13-11D0-564E-9E11-CBF14D4E6A36}"/>
                    </a:ext>
                  </a:extLst>
                </p:cNvPr>
                <p:cNvSpPr txBox="1"/>
                <p:nvPr/>
              </p:nvSpPr>
              <p:spPr>
                <a:xfrm>
                  <a:off x="647820" y="6554814"/>
                  <a:ext cx="1305498" cy="320252"/>
                </a:xfrm>
                <a:prstGeom prst="rect">
                  <a:avLst/>
                </a:prstGeom>
                <a:ln w="12700">
                  <a:noFill/>
                  <a:miter lim="400000"/>
                </a:ln>
                <a:extLst>
                  <a:ext uri="{C572A759-6A51-4108-AA02-DFA0A04FC94B}">
                    <ma14:wrappingTextBoxFlag xmlns:ma14="http://schemas.microsoft.com/office/mac/drawingml/2011/main" xmlns="" val="1"/>
                  </a:ext>
                </a:extLst>
              </p:spPr>
              <p:txBody>
                <a:bodyPr wrap="square" lIns="46615" rIns="46615">
                  <a:spAutoFit/>
                </a:bodyPr>
                <a:lstStyle/>
                <a:p>
                  <a:pPr algn="ctr"/>
                  <a:endParaRPr lang="en-US" altLang="ja-JP" sz="1200" dirty="0">
                    <a:solidFill>
                      <a:schemeClr val="bg1"/>
                    </a:solidFill>
                    <a:latin typeface="Hiragino Sans W4" panose="020B0400000000000000" pitchFamily="34" charset="-128"/>
                    <a:ea typeface="Hiragino Sans W4" panose="020B0400000000000000" pitchFamily="34" charset="-128"/>
                  </a:endParaRPr>
                </a:p>
              </p:txBody>
            </p:sp>
          </p:grpSp>
          <p:sp>
            <p:nvSpPr>
              <p:cNvPr id="28" name="テキスト ボックス 27">
                <a:extLst>
                  <a:ext uri="{FF2B5EF4-FFF2-40B4-BE49-F238E27FC236}">
                    <a16:creationId xmlns:a16="http://schemas.microsoft.com/office/drawing/2014/main" id="{903C6E6B-23D6-5E40-A4E9-034D97F39208}"/>
                  </a:ext>
                </a:extLst>
              </p:cNvPr>
              <p:cNvSpPr txBox="1"/>
              <p:nvPr/>
            </p:nvSpPr>
            <p:spPr>
              <a:xfrm>
                <a:off x="8582131" y="2585725"/>
                <a:ext cx="881231" cy="4162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defTabSz="932322"/>
                <a:r>
                  <a:rPr lang="ja-JP" altLang="ja-JP" sz="900" b="1">
                    <a:solidFill>
                      <a:schemeClr val="bg1"/>
                    </a:solidFill>
                    <a:latin typeface="Hiragino Sans W4" panose="020B0400000000000000" pitchFamily="34" charset="-128"/>
                    <a:ea typeface="Hiragino Sans W4" panose="020B0400000000000000" pitchFamily="34" charset="-128"/>
                    <a:cs typeface="Arial" panose="020B0604020202020204" pitchFamily="34" charset="0"/>
                  </a:rPr>
                  <a:t>C</a:t>
                </a:r>
                <a:r>
                  <a:rPr lang="ja-JP" altLang="ja-JP" sz="800" b="1">
                    <a:solidFill>
                      <a:schemeClr val="bg1"/>
                    </a:solidFill>
                    <a:latin typeface="Hiragino Sans W4" panose="020B0400000000000000" pitchFamily="34" charset="-128"/>
                    <a:ea typeface="Hiragino Sans W4" panose="020B0400000000000000" pitchFamily="34" charset="-128"/>
                    <a:cs typeface="Arial" panose="020B0604020202020204" pitchFamily="34" charset="0"/>
                  </a:rPr>
                  <a:t>o</a:t>
                </a:r>
                <a:r>
                  <a:rPr lang="en-US" altLang="ja-JP" sz="800" b="1" dirty="0">
                    <a:solidFill>
                      <a:schemeClr val="bg1"/>
                    </a:solidFill>
                    <a:latin typeface="Hiragino Sans W4" panose="020B0400000000000000" pitchFamily="34" charset="-128"/>
                    <a:ea typeface="Hiragino Sans W4" panose="020B0400000000000000" pitchFamily="34" charset="-128"/>
                    <a:cs typeface="Arial" panose="020B0604020202020204" pitchFamily="34" charset="0"/>
                  </a:rPr>
                  <a:t>m</a:t>
                </a:r>
                <a:r>
                  <a:rPr lang="ja-JP" altLang="ja-JP" sz="800" b="1">
                    <a:solidFill>
                      <a:schemeClr val="bg1"/>
                    </a:solidFill>
                    <a:latin typeface="Hiragino Sans W4" panose="020B0400000000000000" pitchFamily="34" charset="-128"/>
                    <a:ea typeface="Hiragino Sans W4" panose="020B0400000000000000" pitchFamily="34" charset="-128"/>
                    <a:cs typeface="Arial" panose="020B0604020202020204" pitchFamily="34" charset="0"/>
                  </a:rPr>
                  <a:t>pression</a:t>
                </a:r>
                <a:r>
                  <a:rPr lang="ja-JP" altLang="ja-JP" sz="600">
                    <a:solidFill>
                      <a:schemeClr val="bg1"/>
                    </a:solidFill>
                    <a:latin typeface="Hiragino Sans W4" panose="020B0400000000000000" pitchFamily="34" charset="-128"/>
                    <a:ea typeface="Hiragino Sans W4" panose="020B0400000000000000" pitchFamily="34" charset="-128"/>
                    <a:cs typeface="Arial" panose="020B0604020202020204" pitchFamily="34" charset="0"/>
                  </a:rPr>
                  <a:t>（圧迫</a:t>
                </a:r>
                <a:r>
                  <a:rPr lang="ja-JP" altLang="en-US" sz="600">
                    <a:solidFill>
                      <a:schemeClr val="bg1"/>
                    </a:solidFill>
                    <a:latin typeface="Hiragino Sans W4" panose="020B0400000000000000" pitchFamily="34" charset="-128"/>
                    <a:ea typeface="Hiragino Sans W4" panose="020B0400000000000000" pitchFamily="34" charset="-128"/>
                    <a:cs typeface="Arial" panose="020B0604020202020204" pitchFamily="34" charset="0"/>
                  </a:rPr>
                  <a:t>）</a:t>
                </a:r>
                <a:endParaRPr lang="en-US" altLang="ja-JP" sz="600" dirty="0">
                  <a:solidFill>
                    <a:schemeClr val="bg1"/>
                  </a:solidFill>
                  <a:latin typeface="Hiragino Sans W4" panose="020B0400000000000000" pitchFamily="34" charset="-128"/>
                  <a:ea typeface="Hiragino Sans W4" panose="020B0400000000000000" pitchFamily="34" charset="-128"/>
                  <a:cs typeface="Arial" panose="020B0604020202020204" pitchFamily="34" charset="0"/>
                </a:endParaRPr>
              </a:p>
              <a:p>
                <a:pPr algn="ctr" defTabSz="932322"/>
                <a:endParaRPr lang="ja-JP" altLang="en-US" sz="1000" b="1">
                  <a:solidFill>
                    <a:schemeClr val="bg1"/>
                  </a:solidFill>
                </a:endParaRPr>
              </a:p>
            </p:txBody>
          </p:sp>
        </p:grpSp>
        <p:grpSp>
          <p:nvGrpSpPr>
            <p:cNvPr id="18" name="グループ化 17">
              <a:extLst>
                <a:ext uri="{FF2B5EF4-FFF2-40B4-BE49-F238E27FC236}">
                  <a16:creationId xmlns:a16="http://schemas.microsoft.com/office/drawing/2014/main" id="{71880397-583E-E84B-A584-81DE886DBEF1}"/>
                </a:ext>
              </a:extLst>
            </p:cNvPr>
            <p:cNvGrpSpPr/>
            <p:nvPr/>
          </p:nvGrpSpPr>
          <p:grpSpPr>
            <a:xfrm>
              <a:off x="7433361" y="3173044"/>
              <a:ext cx="1010637" cy="416269"/>
              <a:chOff x="8683635" y="2598870"/>
              <a:chExt cx="680784" cy="416269"/>
            </a:xfrm>
          </p:grpSpPr>
          <p:grpSp>
            <p:nvGrpSpPr>
              <p:cNvPr id="23" name="グループ化 22">
                <a:extLst>
                  <a:ext uri="{FF2B5EF4-FFF2-40B4-BE49-F238E27FC236}">
                    <a16:creationId xmlns:a16="http://schemas.microsoft.com/office/drawing/2014/main" id="{FB233854-6E90-004C-90F2-90F986613462}"/>
                  </a:ext>
                </a:extLst>
              </p:cNvPr>
              <p:cNvGrpSpPr/>
              <p:nvPr/>
            </p:nvGrpSpPr>
            <p:grpSpPr>
              <a:xfrm>
                <a:off x="8687623" y="2625889"/>
                <a:ext cx="612792" cy="198022"/>
                <a:chOff x="639287" y="6554814"/>
                <a:chExt cx="1314031" cy="320252"/>
              </a:xfrm>
            </p:grpSpPr>
            <p:sp>
              <p:nvSpPr>
                <p:cNvPr id="25" name="角丸四角形 24">
                  <a:extLst>
                    <a:ext uri="{FF2B5EF4-FFF2-40B4-BE49-F238E27FC236}">
                      <a16:creationId xmlns:a16="http://schemas.microsoft.com/office/drawing/2014/main" id="{7E4B4B81-5C61-B84F-99D7-3F3FF3E03749}"/>
                    </a:ext>
                  </a:extLst>
                </p:cNvPr>
                <p:cNvSpPr/>
                <p:nvPr/>
              </p:nvSpPr>
              <p:spPr>
                <a:xfrm>
                  <a:off x="639287" y="6575930"/>
                  <a:ext cx="1309373" cy="275058"/>
                </a:xfrm>
                <a:prstGeom prst="roundRect">
                  <a:avLst>
                    <a:gd name="adj" fmla="val 50000"/>
                  </a:avLst>
                </a:prstGeom>
                <a:solidFill>
                  <a:schemeClr val="tx1"/>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b="0" i="0" u="none" strike="noStrike" cap="none" spc="0" normalizeH="0" baseline="0">
                    <a:ln>
                      <a:noFill/>
                    </a:ln>
                    <a:effectLst/>
                    <a:uFillTx/>
                    <a:latin typeface="+mj-lt"/>
                    <a:ea typeface="+mj-ea"/>
                    <a:cs typeface="+mj-cs"/>
                    <a:sym typeface="Calibri"/>
                  </a:endParaRPr>
                </a:p>
              </p:txBody>
            </p:sp>
            <p:sp>
              <p:nvSpPr>
                <p:cNvPr id="26" name="テキスト ボックス 5">
                  <a:extLst>
                    <a:ext uri="{FF2B5EF4-FFF2-40B4-BE49-F238E27FC236}">
                      <a16:creationId xmlns:a16="http://schemas.microsoft.com/office/drawing/2014/main" id="{E01873F9-F845-2B46-ACA2-11F9744F466A}"/>
                    </a:ext>
                  </a:extLst>
                </p:cNvPr>
                <p:cNvSpPr txBox="1"/>
                <p:nvPr/>
              </p:nvSpPr>
              <p:spPr>
                <a:xfrm>
                  <a:off x="647820" y="6554814"/>
                  <a:ext cx="1305498" cy="320252"/>
                </a:xfrm>
                <a:prstGeom prst="rect">
                  <a:avLst/>
                </a:prstGeom>
                <a:ln w="12700">
                  <a:noFill/>
                  <a:miter lim="400000"/>
                </a:ln>
                <a:extLst>
                  <a:ext uri="{C572A759-6A51-4108-AA02-DFA0A04FC94B}">
                    <ma14:wrappingTextBoxFlag xmlns:ma14="http://schemas.microsoft.com/office/mac/drawingml/2011/main" xmlns="" val="1"/>
                  </a:ext>
                </a:extLst>
              </p:spPr>
              <p:txBody>
                <a:bodyPr wrap="square" lIns="46615" rIns="46615">
                  <a:spAutoFit/>
                </a:bodyPr>
                <a:lstStyle/>
                <a:p>
                  <a:pPr algn="ctr"/>
                  <a:endParaRPr lang="en-US" altLang="ja-JP" sz="1200" dirty="0">
                    <a:solidFill>
                      <a:schemeClr val="bg1"/>
                    </a:solidFill>
                    <a:latin typeface="Hiragino Sans W4" panose="020B0400000000000000" pitchFamily="34" charset="-128"/>
                    <a:ea typeface="Hiragino Sans W4" panose="020B0400000000000000" pitchFamily="34" charset="-128"/>
                  </a:endParaRPr>
                </a:p>
              </p:txBody>
            </p:sp>
          </p:grpSp>
          <p:sp>
            <p:nvSpPr>
              <p:cNvPr id="24" name="テキスト ボックス 23">
                <a:extLst>
                  <a:ext uri="{FF2B5EF4-FFF2-40B4-BE49-F238E27FC236}">
                    <a16:creationId xmlns:a16="http://schemas.microsoft.com/office/drawing/2014/main" id="{4938B256-49D7-1B4F-A17D-A6709FBF0139}"/>
                  </a:ext>
                </a:extLst>
              </p:cNvPr>
              <p:cNvSpPr txBox="1"/>
              <p:nvPr/>
            </p:nvSpPr>
            <p:spPr>
              <a:xfrm>
                <a:off x="8683635" y="2598870"/>
                <a:ext cx="680784" cy="4162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defTabSz="932322"/>
                <a:r>
                  <a:rPr lang="ja-JP" altLang="ja-JP" sz="900" b="1">
                    <a:solidFill>
                      <a:schemeClr val="bg1"/>
                    </a:solidFill>
                    <a:latin typeface="Hiragino Sans W4" panose="020B0400000000000000" pitchFamily="34" charset="-128"/>
                    <a:ea typeface="Hiragino Sans W4" panose="020B0400000000000000" pitchFamily="34" charset="-128"/>
                    <a:cs typeface="Arial" panose="020B0604020202020204" pitchFamily="34" charset="0"/>
                  </a:rPr>
                  <a:t>E</a:t>
                </a:r>
                <a:r>
                  <a:rPr lang="ja-JP" altLang="ja-JP" sz="800" b="1">
                    <a:solidFill>
                      <a:schemeClr val="bg1"/>
                    </a:solidFill>
                    <a:latin typeface="Hiragino Sans W4" panose="020B0400000000000000" pitchFamily="34" charset="-128"/>
                    <a:ea typeface="Hiragino Sans W4" panose="020B0400000000000000" pitchFamily="34" charset="-128"/>
                    <a:cs typeface="Arial" panose="020B0604020202020204" pitchFamily="34" charset="0"/>
                  </a:rPr>
                  <a:t>levation</a:t>
                </a:r>
                <a:r>
                  <a:rPr lang="ja-JP" altLang="en-US" sz="600" b="1">
                    <a:solidFill>
                      <a:schemeClr val="bg1"/>
                    </a:solidFill>
                    <a:latin typeface="Hiragino Sans W4" panose="020B0400000000000000" pitchFamily="34" charset="-128"/>
                    <a:ea typeface="Hiragino Sans W4" panose="020B0400000000000000" pitchFamily="34" charset="-128"/>
                    <a:cs typeface="Arial" panose="020B0604020202020204" pitchFamily="34" charset="0"/>
                  </a:rPr>
                  <a:t>（</a:t>
                </a:r>
                <a:r>
                  <a:rPr lang="ja-JP" altLang="ja-JP" sz="600">
                    <a:solidFill>
                      <a:schemeClr val="bg1"/>
                    </a:solidFill>
                    <a:latin typeface="Hiragino Sans W4" panose="020B0400000000000000" pitchFamily="34" charset="-128"/>
                    <a:ea typeface="Hiragino Sans W4" panose="020B0400000000000000" pitchFamily="34" charset="-128"/>
                    <a:cs typeface="Arial" panose="020B0604020202020204" pitchFamily="34" charset="0"/>
                  </a:rPr>
                  <a:t>挙上</a:t>
                </a:r>
                <a:r>
                  <a:rPr lang="ja-JP" altLang="en-US" sz="600">
                    <a:solidFill>
                      <a:schemeClr val="bg1"/>
                    </a:solidFill>
                    <a:latin typeface="Hiragino Sans W4" panose="020B0400000000000000" pitchFamily="34" charset="-128"/>
                    <a:ea typeface="Hiragino Sans W4" panose="020B0400000000000000" pitchFamily="34" charset="-128"/>
                    <a:cs typeface="Arial" panose="020B0604020202020204" pitchFamily="34" charset="0"/>
                  </a:rPr>
                  <a:t>）</a:t>
                </a:r>
                <a:endParaRPr lang="en-US" altLang="ja-JP" sz="600" dirty="0">
                  <a:solidFill>
                    <a:schemeClr val="bg1"/>
                  </a:solidFill>
                  <a:latin typeface="Hiragino Sans W4" panose="020B0400000000000000" pitchFamily="34" charset="-128"/>
                  <a:ea typeface="Hiragino Sans W4" panose="020B0400000000000000" pitchFamily="34" charset="-128"/>
                  <a:cs typeface="Arial" panose="020B0604020202020204" pitchFamily="34" charset="0"/>
                </a:endParaRPr>
              </a:p>
              <a:p>
                <a:pPr algn="ctr" defTabSz="932322"/>
                <a:endParaRPr lang="ja-JP" altLang="en-US" sz="1000" b="1">
                  <a:solidFill>
                    <a:schemeClr val="bg1"/>
                  </a:solidFill>
                </a:endParaRPr>
              </a:p>
            </p:txBody>
          </p:sp>
        </p:grpSp>
        <p:cxnSp>
          <p:nvCxnSpPr>
            <p:cNvPr id="19" name="直線コネクタ 18">
              <a:extLst>
                <a:ext uri="{FF2B5EF4-FFF2-40B4-BE49-F238E27FC236}">
                  <a16:creationId xmlns:a16="http://schemas.microsoft.com/office/drawing/2014/main" id="{00A61F14-A22A-1647-ACC3-5A0C455C2CE4}"/>
                </a:ext>
              </a:extLst>
            </p:cNvPr>
            <p:cNvCxnSpPr>
              <a:cxnSpLocks/>
            </p:cNvCxnSpPr>
            <p:nvPr/>
          </p:nvCxnSpPr>
          <p:spPr>
            <a:xfrm flipH="1">
              <a:off x="7541084" y="2512359"/>
              <a:ext cx="305188" cy="260530"/>
            </a:xfrm>
            <a:prstGeom prst="line">
              <a:avLst/>
            </a:prstGeom>
            <a:noFill/>
            <a:ln w="12700" cap="flat">
              <a:solidFill>
                <a:schemeClr val="bg1">
                  <a:lumMod val="95000"/>
                </a:schemeClr>
              </a:solidFill>
              <a:prstDash val="solid"/>
              <a:miter lim="800000"/>
            </a:ln>
            <a:effectLst/>
            <a:sp3d/>
          </p:spPr>
          <p:style>
            <a:lnRef idx="0">
              <a:scrgbClr r="0" g="0" b="0"/>
            </a:lnRef>
            <a:fillRef idx="0">
              <a:scrgbClr r="0" g="0" b="0"/>
            </a:fillRef>
            <a:effectRef idx="0">
              <a:scrgbClr r="0" g="0" b="0"/>
            </a:effectRef>
            <a:fontRef idx="none"/>
          </p:style>
        </p:cxnSp>
        <p:cxnSp>
          <p:nvCxnSpPr>
            <p:cNvPr id="20" name="直線コネクタ 19">
              <a:extLst>
                <a:ext uri="{FF2B5EF4-FFF2-40B4-BE49-F238E27FC236}">
                  <a16:creationId xmlns:a16="http://schemas.microsoft.com/office/drawing/2014/main" id="{EC016732-E0F6-E844-A555-559624C67143}"/>
                </a:ext>
              </a:extLst>
            </p:cNvPr>
            <p:cNvCxnSpPr>
              <a:cxnSpLocks/>
            </p:cNvCxnSpPr>
            <p:nvPr/>
          </p:nvCxnSpPr>
          <p:spPr>
            <a:xfrm>
              <a:off x="6946707" y="2352314"/>
              <a:ext cx="114235" cy="382801"/>
            </a:xfrm>
            <a:prstGeom prst="line">
              <a:avLst/>
            </a:prstGeom>
            <a:noFill/>
            <a:ln w="12700" cap="flat">
              <a:solidFill>
                <a:schemeClr val="bg1">
                  <a:lumMod val="95000"/>
                </a:schemeClr>
              </a:solidFill>
              <a:prstDash val="solid"/>
              <a:miter lim="800000"/>
            </a:ln>
            <a:effectLst/>
            <a:sp3d/>
          </p:spPr>
          <p:style>
            <a:lnRef idx="0">
              <a:scrgbClr r="0" g="0" b="0"/>
            </a:lnRef>
            <a:fillRef idx="0">
              <a:scrgbClr r="0" g="0" b="0"/>
            </a:fillRef>
            <a:effectRef idx="0">
              <a:scrgbClr r="0" g="0" b="0"/>
            </a:effectRef>
            <a:fontRef idx="none"/>
          </p:style>
        </p:cxnSp>
        <p:cxnSp>
          <p:nvCxnSpPr>
            <p:cNvPr id="21" name="直線コネクタ 20">
              <a:extLst>
                <a:ext uri="{FF2B5EF4-FFF2-40B4-BE49-F238E27FC236}">
                  <a16:creationId xmlns:a16="http://schemas.microsoft.com/office/drawing/2014/main" id="{94F49AD8-E554-7043-9701-2B354037BAD4}"/>
                </a:ext>
              </a:extLst>
            </p:cNvPr>
            <p:cNvCxnSpPr>
              <a:cxnSpLocks/>
            </p:cNvCxnSpPr>
            <p:nvPr/>
          </p:nvCxnSpPr>
          <p:spPr>
            <a:xfrm flipH="1">
              <a:off x="6778659" y="2795071"/>
              <a:ext cx="292946" cy="404992"/>
            </a:xfrm>
            <a:prstGeom prst="line">
              <a:avLst/>
            </a:prstGeom>
            <a:noFill/>
            <a:ln w="12700" cap="flat">
              <a:solidFill>
                <a:schemeClr val="bg1">
                  <a:lumMod val="95000"/>
                </a:schemeClr>
              </a:solidFill>
              <a:prstDash val="solid"/>
              <a:miter lim="800000"/>
            </a:ln>
            <a:effectLst/>
            <a:sp3d/>
          </p:spPr>
          <p:style>
            <a:lnRef idx="0">
              <a:scrgbClr r="0" g="0" b="0"/>
            </a:lnRef>
            <a:fillRef idx="0">
              <a:scrgbClr r="0" g="0" b="0"/>
            </a:fillRef>
            <a:effectRef idx="0">
              <a:scrgbClr r="0" g="0" b="0"/>
            </a:effectRef>
            <a:fontRef idx="none"/>
          </p:style>
        </p:cxnSp>
        <p:cxnSp>
          <p:nvCxnSpPr>
            <p:cNvPr id="22" name="直線コネクタ 21">
              <a:extLst>
                <a:ext uri="{FF2B5EF4-FFF2-40B4-BE49-F238E27FC236}">
                  <a16:creationId xmlns:a16="http://schemas.microsoft.com/office/drawing/2014/main" id="{332F5A7C-E9F9-D84E-8E95-6BAC904FCFFD}"/>
                </a:ext>
              </a:extLst>
            </p:cNvPr>
            <p:cNvCxnSpPr>
              <a:cxnSpLocks/>
            </p:cNvCxnSpPr>
            <p:nvPr/>
          </p:nvCxnSpPr>
          <p:spPr>
            <a:xfrm flipH="1" flipV="1">
              <a:off x="7317374" y="2960189"/>
              <a:ext cx="528704" cy="213221"/>
            </a:xfrm>
            <a:prstGeom prst="line">
              <a:avLst/>
            </a:prstGeom>
            <a:noFill/>
            <a:ln w="12700" cap="flat">
              <a:solidFill>
                <a:schemeClr val="bg1">
                  <a:lumMod val="95000"/>
                </a:schemeClr>
              </a:solidFill>
              <a:prstDash val="solid"/>
              <a:miter lim="800000"/>
            </a:ln>
            <a:effectLst/>
            <a:sp3d/>
          </p:spPr>
          <p:style>
            <a:lnRef idx="0">
              <a:scrgbClr r="0" g="0" b="0"/>
            </a:lnRef>
            <a:fillRef idx="0">
              <a:scrgbClr r="0" g="0" b="0"/>
            </a:fillRef>
            <a:effectRef idx="0">
              <a:scrgbClr r="0" g="0" b="0"/>
            </a:effectRef>
            <a:fontRef idx="none"/>
          </p:style>
        </p:cxnSp>
      </p:grpSp>
      <p:grpSp>
        <p:nvGrpSpPr>
          <p:cNvPr id="39" name="グループ化 38">
            <a:extLst>
              <a:ext uri="{FF2B5EF4-FFF2-40B4-BE49-F238E27FC236}">
                <a16:creationId xmlns:a16="http://schemas.microsoft.com/office/drawing/2014/main" id="{4AC3B92B-B812-7D4A-BBFD-1E987641E5C9}"/>
              </a:ext>
            </a:extLst>
          </p:cNvPr>
          <p:cNvGrpSpPr/>
          <p:nvPr/>
        </p:nvGrpSpPr>
        <p:grpSpPr>
          <a:xfrm>
            <a:off x="3018093" y="8284407"/>
            <a:ext cx="1226354" cy="1211334"/>
            <a:chOff x="4867969" y="697525"/>
            <a:chExt cx="1226354" cy="1211334"/>
          </a:xfrm>
        </p:grpSpPr>
        <p:pic>
          <p:nvPicPr>
            <p:cNvPr id="40" name="図 39">
              <a:extLst>
                <a:ext uri="{FF2B5EF4-FFF2-40B4-BE49-F238E27FC236}">
                  <a16:creationId xmlns:a16="http://schemas.microsoft.com/office/drawing/2014/main" id="{F3F7119C-ED57-D44B-9C7E-E760ED7920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8378" y="1181385"/>
              <a:ext cx="719611" cy="698850"/>
            </a:xfrm>
            <a:prstGeom prst="rect">
              <a:avLst/>
            </a:prstGeom>
          </p:spPr>
        </p:pic>
        <p:grpSp>
          <p:nvGrpSpPr>
            <p:cNvPr id="41" name="グループ化 40">
              <a:extLst>
                <a:ext uri="{FF2B5EF4-FFF2-40B4-BE49-F238E27FC236}">
                  <a16:creationId xmlns:a16="http://schemas.microsoft.com/office/drawing/2014/main" id="{F671B32A-A03F-EE4A-BB0D-5A0B15F8A848}"/>
                </a:ext>
              </a:extLst>
            </p:cNvPr>
            <p:cNvGrpSpPr/>
            <p:nvPr/>
          </p:nvGrpSpPr>
          <p:grpSpPr>
            <a:xfrm>
              <a:off x="4867969" y="697525"/>
              <a:ext cx="1226354" cy="1211334"/>
              <a:chOff x="4379786" y="2333898"/>
              <a:chExt cx="1226354" cy="1211334"/>
            </a:xfrm>
          </p:grpSpPr>
          <p:grpSp>
            <p:nvGrpSpPr>
              <p:cNvPr id="42" name="グループ化 41">
                <a:extLst>
                  <a:ext uri="{FF2B5EF4-FFF2-40B4-BE49-F238E27FC236}">
                    <a16:creationId xmlns:a16="http://schemas.microsoft.com/office/drawing/2014/main" id="{B2CBC9AD-4DAE-AA48-9C64-F55A44BFE599}"/>
                  </a:ext>
                </a:extLst>
              </p:cNvPr>
              <p:cNvGrpSpPr/>
              <p:nvPr/>
            </p:nvGrpSpPr>
            <p:grpSpPr>
              <a:xfrm>
                <a:off x="4379786" y="2333898"/>
                <a:ext cx="1226354" cy="1211334"/>
                <a:chOff x="5386276" y="692830"/>
                <a:chExt cx="1226354" cy="1211334"/>
              </a:xfrm>
            </p:grpSpPr>
            <p:pic>
              <p:nvPicPr>
                <p:cNvPr id="44" name="図 43">
                  <a:extLst>
                    <a:ext uri="{FF2B5EF4-FFF2-40B4-BE49-F238E27FC236}">
                      <a16:creationId xmlns:a16="http://schemas.microsoft.com/office/drawing/2014/main" id="{61BD3EDB-D96E-DA46-9CE5-5C5981CBF1CF}"/>
                    </a:ext>
                  </a:extLst>
                </p:cNvPr>
                <p:cNvPicPr>
                  <a:picLocks noChangeAspect="1"/>
                </p:cNvPicPr>
                <p:nvPr/>
              </p:nvPicPr>
              <p:blipFill rotWithShape="1">
                <a:blip r:embed="rId4"/>
                <a:srcRect l="51808" t="52607" r="-1311" b="26972"/>
                <a:stretch/>
              </p:blipFill>
              <p:spPr>
                <a:xfrm>
                  <a:off x="5386276" y="692830"/>
                  <a:ext cx="1226354" cy="432227"/>
                </a:xfrm>
                <a:prstGeom prst="rect">
                  <a:avLst/>
                </a:prstGeom>
              </p:spPr>
            </p:pic>
            <p:grpSp>
              <p:nvGrpSpPr>
                <p:cNvPr id="45" name="グループ化 44">
                  <a:extLst>
                    <a:ext uri="{FF2B5EF4-FFF2-40B4-BE49-F238E27FC236}">
                      <a16:creationId xmlns:a16="http://schemas.microsoft.com/office/drawing/2014/main" id="{AE8383B4-8EAB-B448-88D6-D35F212DE7EC}"/>
                    </a:ext>
                  </a:extLst>
                </p:cNvPr>
                <p:cNvGrpSpPr/>
                <p:nvPr/>
              </p:nvGrpSpPr>
              <p:grpSpPr>
                <a:xfrm>
                  <a:off x="5595888" y="1132498"/>
                  <a:ext cx="772992" cy="771666"/>
                  <a:chOff x="5045951" y="779641"/>
                  <a:chExt cx="772992" cy="771666"/>
                </a:xfrm>
              </p:grpSpPr>
              <p:grpSp>
                <p:nvGrpSpPr>
                  <p:cNvPr id="46" name="グループ化 45">
                    <a:extLst>
                      <a:ext uri="{FF2B5EF4-FFF2-40B4-BE49-F238E27FC236}">
                        <a16:creationId xmlns:a16="http://schemas.microsoft.com/office/drawing/2014/main" id="{6ACE5D04-5C48-E34B-A34F-6FAEC53CE041}"/>
                      </a:ext>
                    </a:extLst>
                  </p:cNvPr>
                  <p:cNvGrpSpPr/>
                  <p:nvPr/>
                </p:nvGrpSpPr>
                <p:grpSpPr>
                  <a:xfrm>
                    <a:off x="5045951" y="779641"/>
                    <a:ext cx="142792" cy="769323"/>
                    <a:chOff x="5045951" y="779641"/>
                    <a:chExt cx="142792" cy="769323"/>
                  </a:xfrm>
                </p:grpSpPr>
                <p:sp>
                  <p:nvSpPr>
                    <p:cNvPr id="50" name="L 字 49">
                      <a:extLst>
                        <a:ext uri="{FF2B5EF4-FFF2-40B4-BE49-F238E27FC236}">
                          <a16:creationId xmlns:a16="http://schemas.microsoft.com/office/drawing/2014/main" id="{DEB5C25A-D2DD-C141-A18C-80893CF0D0DD}"/>
                        </a:ext>
                      </a:extLst>
                    </p:cNvPr>
                    <p:cNvSpPr/>
                    <p:nvPr/>
                  </p:nvSpPr>
                  <p:spPr>
                    <a:xfrm>
                      <a:off x="5045951" y="1406172"/>
                      <a:ext cx="140853" cy="142792"/>
                    </a:xfrm>
                    <a:prstGeom prst="corner">
                      <a:avLst>
                        <a:gd name="adj1" fmla="val 20440"/>
                        <a:gd name="adj2" fmla="val 19096"/>
                      </a:avLst>
                    </a:prstGeom>
                    <a:solidFill>
                      <a:srgbClr val="7030A0"/>
                    </a:solidFill>
                    <a:ln w="12700" cap="flat">
                      <a:solidFill>
                        <a:srgbClr val="7030A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j-lt"/>
                        <a:ea typeface="+mj-ea"/>
                        <a:cs typeface="+mj-cs"/>
                        <a:sym typeface="Calibri"/>
                      </a:endParaRPr>
                    </a:p>
                  </p:txBody>
                </p:sp>
                <p:sp>
                  <p:nvSpPr>
                    <p:cNvPr id="51" name="L 字 50">
                      <a:extLst>
                        <a:ext uri="{FF2B5EF4-FFF2-40B4-BE49-F238E27FC236}">
                          <a16:creationId xmlns:a16="http://schemas.microsoft.com/office/drawing/2014/main" id="{D9616A1F-B0CC-DE40-A0D6-54FF807B356E}"/>
                        </a:ext>
                      </a:extLst>
                    </p:cNvPr>
                    <p:cNvSpPr/>
                    <p:nvPr/>
                  </p:nvSpPr>
                  <p:spPr>
                    <a:xfrm rot="5400000">
                      <a:off x="5046920" y="778672"/>
                      <a:ext cx="140853" cy="142792"/>
                    </a:xfrm>
                    <a:prstGeom prst="corner">
                      <a:avLst>
                        <a:gd name="adj1" fmla="val 20440"/>
                        <a:gd name="adj2" fmla="val 19096"/>
                      </a:avLst>
                    </a:prstGeom>
                    <a:solidFill>
                      <a:srgbClr val="7030A0"/>
                    </a:solidFill>
                    <a:ln w="12700" cap="flat">
                      <a:solidFill>
                        <a:srgbClr val="7030A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j-lt"/>
                        <a:ea typeface="+mj-ea"/>
                        <a:cs typeface="+mj-cs"/>
                        <a:sym typeface="Calibri"/>
                      </a:endParaRPr>
                    </a:p>
                  </p:txBody>
                </p:sp>
              </p:grpSp>
              <p:grpSp>
                <p:nvGrpSpPr>
                  <p:cNvPr id="47" name="グループ化 46">
                    <a:extLst>
                      <a:ext uri="{FF2B5EF4-FFF2-40B4-BE49-F238E27FC236}">
                        <a16:creationId xmlns:a16="http://schemas.microsoft.com/office/drawing/2014/main" id="{D678F836-8E6F-4A45-8BBB-E00115109E77}"/>
                      </a:ext>
                    </a:extLst>
                  </p:cNvPr>
                  <p:cNvGrpSpPr/>
                  <p:nvPr/>
                </p:nvGrpSpPr>
                <p:grpSpPr>
                  <a:xfrm flipH="1">
                    <a:off x="5664993" y="781984"/>
                    <a:ext cx="153950" cy="769323"/>
                    <a:chOff x="5045951" y="779641"/>
                    <a:chExt cx="142792" cy="769323"/>
                  </a:xfrm>
                </p:grpSpPr>
                <p:sp>
                  <p:nvSpPr>
                    <p:cNvPr id="48" name="L 字 47">
                      <a:extLst>
                        <a:ext uri="{FF2B5EF4-FFF2-40B4-BE49-F238E27FC236}">
                          <a16:creationId xmlns:a16="http://schemas.microsoft.com/office/drawing/2014/main" id="{18797C9D-6505-B14F-BC34-1780A245E8FD}"/>
                        </a:ext>
                      </a:extLst>
                    </p:cNvPr>
                    <p:cNvSpPr/>
                    <p:nvPr/>
                  </p:nvSpPr>
                  <p:spPr>
                    <a:xfrm>
                      <a:off x="5045951" y="1406172"/>
                      <a:ext cx="140853" cy="142792"/>
                    </a:xfrm>
                    <a:prstGeom prst="corner">
                      <a:avLst>
                        <a:gd name="adj1" fmla="val 20440"/>
                        <a:gd name="adj2" fmla="val 19096"/>
                      </a:avLst>
                    </a:prstGeom>
                    <a:solidFill>
                      <a:srgbClr val="7030A0"/>
                    </a:solidFill>
                    <a:ln w="12700" cap="flat">
                      <a:solidFill>
                        <a:srgbClr val="7030A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j-lt"/>
                        <a:ea typeface="+mj-ea"/>
                        <a:cs typeface="+mj-cs"/>
                        <a:sym typeface="Calibri"/>
                      </a:endParaRPr>
                    </a:p>
                  </p:txBody>
                </p:sp>
                <p:sp>
                  <p:nvSpPr>
                    <p:cNvPr id="49" name="L 字 48">
                      <a:extLst>
                        <a:ext uri="{FF2B5EF4-FFF2-40B4-BE49-F238E27FC236}">
                          <a16:creationId xmlns:a16="http://schemas.microsoft.com/office/drawing/2014/main" id="{B0CA7CC6-977B-154F-A6BA-464826BC77BE}"/>
                        </a:ext>
                      </a:extLst>
                    </p:cNvPr>
                    <p:cNvSpPr/>
                    <p:nvPr/>
                  </p:nvSpPr>
                  <p:spPr>
                    <a:xfrm rot="5400000">
                      <a:off x="5046920" y="778672"/>
                      <a:ext cx="140853" cy="142792"/>
                    </a:xfrm>
                    <a:prstGeom prst="corner">
                      <a:avLst>
                        <a:gd name="adj1" fmla="val 20440"/>
                        <a:gd name="adj2" fmla="val 19096"/>
                      </a:avLst>
                    </a:prstGeom>
                    <a:solidFill>
                      <a:srgbClr val="7030A0"/>
                    </a:solidFill>
                    <a:ln w="12700" cap="flat">
                      <a:solidFill>
                        <a:srgbClr val="7030A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j-lt"/>
                        <a:ea typeface="+mj-ea"/>
                        <a:cs typeface="+mj-cs"/>
                        <a:sym typeface="Calibri"/>
                      </a:endParaRPr>
                    </a:p>
                  </p:txBody>
                </p:sp>
              </p:grpSp>
            </p:grpSp>
          </p:grpSp>
          <p:sp>
            <p:nvSpPr>
              <p:cNvPr id="43" name="テキスト ボックス 42">
                <a:extLst>
                  <a:ext uri="{FF2B5EF4-FFF2-40B4-BE49-F238E27FC236}">
                    <a16:creationId xmlns:a16="http://schemas.microsoft.com/office/drawing/2014/main" id="{5C82639E-E6F7-0848-B8D0-C543F111D161}"/>
                  </a:ext>
                </a:extLst>
              </p:cNvPr>
              <p:cNvSpPr txBox="1"/>
              <p:nvPr/>
            </p:nvSpPr>
            <p:spPr>
              <a:xfrm>
                <a:off x="4603482" y="2380148"/>
                <a:ext cx="930589"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ja-JP" altLang="en-US" sz="800">
                    <a:solidFill>
                      <a:schemeClr val="tx1"/>
                    </a:solidFill>
                    <a:latin typeface="Hiragino Sans W4" panose="020B0400000000000000" pitchFamily="34" charset="-128"/>
                    <a:ea typeface="Hiragino Sans W4" panose="020B0400000000000000" pitchFamily="34" charset="-128"/>
                  </a:rPr>
                  <a:t>アイスパック</a:t>
                </a:r>
                <a:endParaRPr lang="en-US" altLang="ja-JP" sz="800" dirty="0">
                  <a:solidFill>
                    <a:schemeClr val="tx1"/>
                  </a:solidFill>
                  <a:latin typeface="Hiragino Sans W4" panose="020B0400000000000000" pitchFamily="34" charset="-128"/>
                  <a:ea typeface="Hiragino Sans W4" panose="020B0400000000000000" pitchFamily="34" charset="-128"/>
                </a:endParaRPr>
              </a:p>
              <a:p>
                <a:pPr algn="ctr"/>
                <a:r>
                  <a:rPr lang="ja-JP" altLang="en-US" sz="800">
                    <a:solidFill>
                      <a:schemeClr val="tx1"/>
                    </a:solidFill>
                    <a:latin typeface="Hiragino Sans W4" panose="020B0400000000000000" pitchFamily="34" charset="-128"/>
                    <a:ea typeface="Hiragino Sans W4" panose="020B0400000000000000" pitchFamily="34" charset="-128"/>
                  </a:rPr>
                  <a:t>の作り方</a:t>
                </a:r>
              </a:p>
            </p:txBody>
          </p:sp>
        </p:grpSp>
      </p:grpSp>
      <p:grpSp>
        <p:nvGrpSpPr>
          <p:cNvPr id="52" name="グループ化 51">
            <a:extLst>
              <a:ext uri="{FF2B5EF4-FFF2-40B4-BE49-F238E27FC236}">
                <a16:creationId xmlns:a16="http://schemas.microsoft.com/office/drawing/2014/main" id="{74320D5E-46E5-344C-811B-ADAD1776B850}"/>
              </a:ext>
            </a:extLst>
          </p:cNvPr>
          <p:cNvGrpSpPr/>
          <p:nvPr/>
        </p:nvGrpSpPr>
        <p:grpSpPr>
          <a:xfrm>
            <a:off x="4676708" y="8281295"/>
            <a:ext cx="1229728" cy="1212103"/>
            <a:chOff x="4229400" y="234327"/>
            <a:chExt cx="1229728" cy="1212103"/>
          </a:xfrm>
        </p:grpSpPr>
        <p:pic>
          <p:nvPicPr>
            <p:cNvPr id="53" name="図 52">
              <a:extLst>
                <a:ext uri="{FF2B5EF4-FFF2-40B4-BE49-F238E27FC236}">
                  <a16:creationId xmlns:a16="http://schemas.microsoft.com/office/drawing/2014/main" id="{7659DB68-F32E-AF49-8AEC-8AC447F21E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07413" y="706769"/>
              <a:ext cx="698850" cy="698850"/>
            </a:xfrm>
            <a:prstGeom prst="rect">
              <a:avLst/>
            </a:prstGeom>
          </p:spPr>
        </p:pic>
        <p:grpSp>
          <p:nvGrpSpPr>
            <p:cNvPr id="54" name="グループ化 53">
              <a:extLst>
                <a:ext uri="{FF2B5EF4-FFF2-40B4-BE49-F238E27FC236}">
                  <a16:creationId xmlns:a16="http://schemas.microsoft.com/office/drawing/2014/main" id="{49C65E9B-BCBD-1449-AE7B-B484657BBB03}"/>
                </a:ext>
              </a:extLst>
            </p:cNvPr>
            <p:cNvGrpSpPr/>
            <p:nvPr/>
          </p:nvGrpSpPr>
          <p:grpSpPr>
            <a:xfrm>
              <a:off x="4229400" y="234327"/>
              <a:ext cx="1229728" cy="1212103"/>
              <a:chOff x="5363339" y="692061"/>
              <a:chExt cx="1229728" cy="1212103"/>
            </a:xfrm>
          </p:grpSpPr>
          <p:pic>
            <p:nvPicPr>
              <p:cNvPr id="55" name="図 54">
                <a:extLst>
                  <a:ext uri="{FF2B5EF4-FFF2-40B4-BE49-F238E27FC236}">
                    <a16:creationId xmlns:a16="http://schemas.microsoft.com/office/drawing/2014/main" id="{69BF98EE-D407-D749-B13A-D29647768469}"/>
                  </a:ext>
                </a:extLst>
              </p:cNvPr>
              <p:cNvPicPr>
                <a:picLocks noChangeAspect="1"/>
              </p:cNvPicPr>
              <p:nvPr/>
            </p:nvPicPr>
            <p:blipFill rotWithShape="1">
              <a:blip r:embed="rId6"/>
              <a:srcRect l="52122" t="52035" r="-1625" b="25899"/>
              <a:stretch/>
            </p:blipFill>
            <p:spPr>
              <a:xfrm>
                <a:off x="5363339" y="692061"/>
                <a:ext cx="1229728" cy="453494"/>
              </a:xfrm>
              <a:prstGeom prst="rect">
                <a:avLst/>
              </a:prstGeom>
            </p:spPr>
          </p:pic>
          <p:grpSp>
            <p:nvGrpSpPr>
              <p:cNvPr id="56" name="グループ化 55">
                <a:extLst>
                  <a:ext uri="{FF2B5EF4-FFF2-40B4-BE49-F238E27FC236}">
                    <a16:creationId xmlns:a16="http://schemas.microsoft.com/office/drawing/2014/main" id="{FD3FC2E0-1FE2-2A49-B486-FE6AEDF78E8B}"/>
                  </a:ext>
                </a:extLst>
              </p:cNvPr>
              <p:cNvGrpSpPr/>
              <p:nvPr/>
            </p:nvGrpSpPr>
            <p:grpSpPr>
              <a:xfrm>
                <a:off x="5595888" y="1132498"/>
                <a:ext cx="772992" cy="771666"/>
                <a:chOff x="5045951" y="779641"/>
                <a:chExt cx="772992" cy="771666"/>
              </a:xfrm>
            </p:grpSpPr>
            <p:grpSp>
              <p:nvGrpSpPr>
                <p:cNvPr id="57" name="グループ化 56">
                  <a:extLst>
                    <a:ext uri="{FF2B5EF4-FFF2-40B4-BE49-F238E27FC236}">
                      <a16:creationId xmlns:a16="http://schemas.microsoft.com/office/drawing/2014/main" id="{3BD5D3C4-792F-544E-A765-E15C26ADBB68}"/>
                    </a:ext>
                  </a:extLst>
                </p:cNvPr>
                <p:cNvGrpSpPr/>
                <p:nvPr/>
              </p:nvGrpSpPr>
              <p:grpSpPr>
                <a:xfrm>
                  <a:off x="5045951" y="779641"/>
                  <a:ext cx="142792" cy="769323"/>
                  <a:chOff x="5045951" y="779641"/>
                  <a:chExt cx="142792" cy="769323"/>
                </a:xfrm>
              </p:grpSpPr>
              <p:sp>
                <p:nvSpPr>
                  <p:cNvPr id="61" name="L 字 60">
                    <a:extLst>
                      <a:ext uri="{FF2B5EF4-FFF2-40B4-BE49-F238E27FC236}">
                        <a16:creationId xmlns:a16="http://schemas.microsoft.com/office/drawing/2014/main" id="{3FA067A0-E1FD-2149-BDCD-EED75BBBCDFB}"/>
                      </a:ext>
                    </a:extLst>
                  </p:cNvPr>
                  <p:cNvSpPr/>
                  <p:nvPr/>
                </p:nvSpPr>
                <p:spPr>
                  <a:xfrm>
                    <a:off x="5045951" y="1406172"/>
                    <a:ext cx="140853" cy="142792"/>
                  </a:xfrm>
                  <a:prstGeom prst="corner">
                    <a:avLst>
                      <a:gd name="adj1" fmla="val 20440"/>
                      <a:gd name="adj2" fmla="val 19096"/>
                    </a:avLst>
                  </a:prstGeom>
                  <a:solidFill>
                    <a:srgbClr val="7030A0"/>
                  </a:solidFill>
                  <a:ln w="12700" cap="flat">
                    <a:solidFill>
                      <a:srgbClr val="7030A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j-lt"/>
                      <a:ea typeface="+mj-ea"/>
                      <a:cs typeface="+mj-cs"/>
                      <a:sym typeface="Calibri"/>
                    </a:endParaRPr>
                  </a:p>
                </p:txBody>
              </p:sp>
              <p:sp>
                <p:nvSpPr>
                  <p:cNvPr id="62" name="L 字 61">
                    <a:extLst>
                      <a:ext uri="{FF2B5EF4-FFF2-40B4-BE49-F238E27FC236}">
                        <a16:creationId xmlns:a16="http://schemas.microsoft.com/office/drawing/2014/main" id="{82C57FBF-6A5C-3E4E-B559-0C092464683B}"/>
                      </a:ext>
                    </a:extLst>
                  </p:cNvPr>
                  <p:cNvSpPr/>
                  <p:nvPr/>
                </p:nvSpPr>
                <p:spPr>
                  <a:xfrm rot="5400000">
                    <a:off x="5046920" y="778672"/>
                    <a:ext cx="140853" cy="142792"/>
                  </a:xfrm>
                  <a:prstGeom prst="corner">
                    <a:avLst>
                      <a:gd name="adj1" fmla="val 20440"/>
                      <a:gd name="adj2" fmla="val 19096"/>
                    </a:avLst>
                  </a:prstGeom>
                  <a:solidFill>
                    <a:srgbClr val="7030A0"/>
                  </a:solidFill>
                  <a:ln w="12700" cap="flat">
                    <a:solidFill>
                      <a:srgbClr val="7030A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j-lt"/>
                      <a:ea typeface="+mj-ea"/>
                      <a:cs typeface="+mj-cs"/>
                      <a:sym typeface="Calibri"/>
                    </a:endParaRPr>
                  </a:p>
                </p:txBody>
              </p:sp>
            </p:grpSp>
            <p:grpSp>
              <p:nvGrpSpPr>
                <p:cNvPr id="58" name="グループ化 57">
                  <a:extLst>
                    <a:ext uri="{FF2B5EF4-FFF2-40B4-BE49-F238E27FC236}">
                      <a16:creationId xmlns:a16="http://schemas.microsoft.com/office/drawing/2014/main" id="{2F22C84F-95A8-5F46-9AB9-72C39A32B32F}"/>
                    </a:ext>
                  </a:extLst>
                </p:cNvPr>
                <p:cNvGrpSpPr/>
                <p:nvPr/>
              </p:nvGrpSpPr>
              <p:grpSpPr>
                <a:xfrm flipH="1">
                  <a:off x="5664993" y="781984"/>
                  <a:ext cx="153950" cy="769323"/>
                  <a:chOff x="5045951" y="779641"/>
                  <a:chExt cx="142792" cy="769323"/>
                </a:xfrm>
              </p:grpSpPr>
              <p:sp>
                <p:nvSpPr>
                  <p:cNvPr id="59" name="L 字 58">
                    <a:extLst>
                      <a:ext uri="{FF2B5EF4-FFF2-40B4-BE49-F238E27FC236}">
                        <a16:creationId xmlns:a16="http://schemas.microsoft.com/office/drawing/2014/main" id="{203E404D-0CBA-8C40-969A-DDA52CA68DCF}"/>
                      </a:ext>
                    </a:extLst>
                  </p:cNvPr>
                  <p:cNvSpPr/>
                  <p:nvPr/>
                </p:nvSpPr>
                <p:spPr>
                  <a:xfrm>
                    <a:off x="5045951" y="1406172"/>
                    <a:ext cx="140853" cy="142792"/>
                  </a:xfrm>
                  <a:prstGeom prst="corner">
                    <a:avLst>
                      <a:gd name="adj1" fmla="val 20440"/>
                      <a:gd name="adj2" fmla="val 19096"/>
                    </a:avLst>
                  </a:prstGeom>
                  <a:solidFill>
                    <a:srgbClr val="7030A0"/>
                  </a:solidFill>
                  <a:ln w="12700" cap="flat">
                    <a:solidFill>
                      <a:srgbClr val="7030A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j-lt"/>
                      <a:ea typeface="+mj-ea"/>
                      <a:cs typeface="+mj-cs"/>
                      <a:sym typeface="Calibri"/>
                    </a:endParaRPr>
                  </a:p>
                </p:txBody>
              </p:sp>
              <p:sp>
                <p:nvSpPr>
                  <p:cNvPr id="60" name="L 字 59">
                    <a:extLst>
                      <a:ext uri="{FF2B5EF4-FFF2-40B4-BE49-F238E27FC236}">
                        <a16:creationId xmlns:a16="http://schemas.microsoft.com/office/drawing/2014/main" id="{93AC4235-4D85-8C45-B1EA-7139F9D10230}"/>
                      </a:ext>
                    </a:extLst>
                  </p:cNvPr>
                  <p:cNvSpPr/>
                  <p:nvPr/>
                </p:nvSpPr>
                <p:spPr>
                  <a:xfrm rot="5400000">
                    <a:off x="5046920" y="778672"/>
                    <a:ext cx="140853" cy="142792"/>
                  </a:xfrm>
                  <a:prstGeom prst="corner">
                    <a:avLst>
                      <a:gd name="adj1" fmla="val 20440"/>
                      <a:gd name="adj2" fmla="val 19096"/>
                    </a:avLst>
                  </a:prstGeom>
                  <a:solidFill>
                    <a:srgbClr val="7030A0"/>
                  </a:solidFill>
                  <a:ln w="12700" cap="flat">
                    <a:solidFill>
                      <a:srgbClr val="7030A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j-lt"/>
                      <a:ea typeface="+mj-ea"/>
                      <a:cs typeface="+mj-cs"/>
                      <a:sym typeface="Calibri"/>
                    </a:endParaRPr>
                  </a:p>
                </p:txBody>
              </p:sp>
            </p:grpSp>
          </p:grpSp>
        </p:grpSp>
      </p:grpSp>
      <p:pic>
        <p:nvPicPr>
          <p:cNvPr id="63" name="図 62">
            <a:extLst>
              <a:ext uri="{FF2B5EF4-FFF2-40B4-BE49-F238E27FC236}">
                <a16:creationId xmlns:a16="http://schemas.microsoft.com/office/drawing/2014/main" id="{22641B52-EF2D-E141-B447-FDF04D48DFE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2395" r="22553"/>
          <a:stretch/>
        </p:blipFill>
        <p:spPr>
          <a:xfrm>
            <a:off x="3955022" y="3075109"/>
            <a:ext cx="694066" cy="1681006"/>
          </a:xfrm>
          <a:prstGeom prst="rect">
            <a:avLst/>
          </a:prstGeom>
        </p:spPr>
      </p:pic>
      <p:pic>
        <p:nvPicPr>
          <p:cNvPr id="64" name="図 63">
            <a:extLst>
              <a:ext uri="{FF2B5EF4-FFF2-40B4-BE49-F238E27FC236}">
                <a16:creationId xmlns:a16="http://schemas.microsoft.com/office/drawing/2014/main" id="{E14F79B7-8ED4-0540-AD6A-A874781989A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80831" y="3122466"/>
            <a:ext cx="1225605" cy="1634140"/>
          </a:xfrm>
          <a:prstGeom prst="rect">
            <a:avLst/>
          </a:prstGeom>
        </p:spPr>
      </p:pic>
      <p:grpSp>
        <p:nvGrpSpPr>
          <p:cNvPr id="65" name="グループ化 64">
            <a:extLst>
              <a:ext uri="{FF2B5EF4-FFF2-40B4-BE49-F238E27FC236}">
                <a16:creationId xmlns:a16="http://schemas.microsoft.com/office/drawing/2014/main" id="{8F40E429-C783-1847-9C12-6AEA09433F15}"/>
              </a:ext>
            </a:extLst>
          </p:cNvPr>
          <p:cNvGrpSpPr/>
          <p:nvPr/>
        </p:nvGrpSpPr>
        <p:grpSpPr>
          <a:xfrm>
            <a:off x="4166662" y="2685686"/>
            <a:ext cx="1134229" cy="276999"/>
            <a:chOff x="626980" y="6561062"/>
            <a:chExt cx="1321682" cy="320252"/>
          </a:xfrm>
        </p:grpSpPr>
        <p:sp>
          <p:nvSpPr>
            <p:cNvPr id="66" name="角丸四角形 24">
              <a:extLst>
                <a:ext uri="{FF2B5EF4-FFF2-40B4-BE49-F238E27FC236}">
                  <a16:creationId xmlns:a16="http://schemas.microsoft.com/office/drawing/2014/main" id="{EA73EDAB-7FE8-4F4A-A9E5-45BF7B45D821}"/>
                </a:ext>
              </a:extLst>
            </p:cNvPr>
            <p:cNvSpPr/>
            <p:nvPr/>
          </p:nvSpPr>
          <p:spPr>
            <a:xfrm>
              <a:off x="698045" y="6575933"/>
              <a:ext cx="1250617" cy="277000"/>
            </a:xfrm>
            <a:prstGeom prst="roundRect">
              <a:avLst>
                <a:gd name="adj" fmla="val 50000"/>
              </a:avLst>
            </a:prstGeom>
            <a:solidFill>
              <a:srgbClr val="7030A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effectLst/>
                <a:uFillTx/>
                <a:latin typeface="+mj-lt"/>
                <a:ea typeface="+mj-ea"/>
                <a:cs typeface="+mj-cs"/>
                <a:sym typeface="Calibri"/>
              </a:endParaRPr>
            </a:p>
          </p:txBody>
        </p:sp>
        <p:sp>
          <p:nvSpPr>
            <p:cNvPr id="67" name="テキスト ボックス 5">
              <a:extLst>
                <a:ext uri="{FF2B5EF4-FFF2-40B4-BE49-F238E27FC236}">
                  <a16:creationId xmlns:a16="http://schemas.microsoft.com/office/drawing/2014/main" id="{CE572332-2232-A840-B9AA-7F78BF917C20}"/>
                </a:ext>
              </a:extLst>
            </p:cNvPr>
            <p:cNvSpPr txBox="1"/>
            <p:nvPr/>
          </p:nvSpPr>
          <p:spPr>
            <a:xfrm>
              <a:off x="626980" y="6561062"/>
              <a:ext cx="1305498" cy="320252"/>
            </a:xfrm>
            <a:prstGeom prst="rect">
              <a:avLst/>
            </a:prstGeom>
            <a:ln w="12700">
              <a:noFill/>
              <a:miter lim="400000"/>
            </a:ln>
            <a:extLst>
              <a:ext uri="{C572A759-6A51-4108-AA02-DFA0A04FC94B}">
                <ma14:wrappingTextBoxFlag xmlns:ma14="http://schemas.microsoft.com/office/mac/drawingml/2011/main" xmlns="" val="1"/>
              </a:ext>
            </a:extLst>
          </p:spPr>
          <p:txBody>
            <a:bodyPr wrap="square" lIns="46615" rIns="46615">
              <a:spAutoFit/>
            </a:bodyPr>
            <a:lstStyle/>
            <a:p>
              <a:pPr algn="ctr"/>
              <a:r>
                <a:rPr lang="ja-JP" altLang="en-US" sz="1200" dirty="0">
                  <a:solidFill>
                    <a:schemeClr val="bg1"/>
                  </a:solidFill>
                  <a:latin typeface="Hiragino Sans W4" panose="020B0400000000000000" pitchFamily="34" charset="-128"/>
                  <a:ea typeface="Hiragino Sans W4" panose="020B0400000000000000" pitchFamily="34" charset="-128"/>
                </a:rPr>
                <a:t>右脚後面</a:t>
              </a:r>
              <a:endParaRPr lang="en-US" altLang="ja-JP" sz="1200" dirty="0">
                <a:solidFill>
                  <a:schemeClr val="bg1"/>
                </a:solidFill>
                <a:latin typeface="Hiragino Sans W4" panose="020B0400000000000000" pitchFamily="34" charset="-128"/>
                <a:ea typeface="Hiragino Sans W4" panose="020B0400000000000000" pitchFamily="34" charset="-128"/>
              </a:endParaRPr>
            </a:p>
          </p:txBody>
        </p:sp>
      </p:grpSp>
      <p:grpSp>
        <p:nvGrpSpPr>
          <p:cNvPr id="68" name="グループ化 67">
            <a:extLst>
              <a:ext uri="{FF2B5EF4-FFF2-40B4-BE49-F238E27FC236}">
                <a16:creationId xmlns:a16="http://schemas.microsoft.com/office/drawing/2014/main" id="{5E3621A3-6CF8-8A41-A388-D7B9BD41FCF6}"/>
              </a:ext>
            </a:extLst>
          </p:cNvPr>
          <p:cNvGrpSpPr/>
          <p:nvPr/>
        </p:nvGrpSpPr>
        <p:grpSpPr>
          <a:xfrm>
            <a:off x="408189" y="3065474"/>
            <a:ext cx="2202581" cy="1541239"/>
            <a:chOff x="247939" y="3516424"/>
            <a:chExt cx="2202581" cy="1541239"/>
          </a:xfrm>
        </p:grpSpPr>
        <p:pic>
          <p:nvPicPr>
            <p:cNvPr id="69" name="図 68" descr="ミラー が含まれている画像&#10;&#10;自動的に生成された説明">
              <a:extLst>
                <a:ext uri="{FF2B5EF4-FFF2-40B4-BE49-F238E27FC236}">
                  <a16:creationId xmlns:a16="http://schemas.microsoft.com/office/drawing/2014/main" id="{F757C997-C21C-A74B-B900-DBE9FBE653B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47939" y="3516424"/>
              <a:ext cx="1155929" cy="1541239"/>
            </a:xfrm>
            <a:prstGeom prst="rect">
              <a:avLst/>
            </a:prstGeom>
          </p:spPr>
        </p:pic>
        <p:sp>
          <p:nvSpPr>
            <p:cNvPr id="70" name="テキスト ボックス 69">
              <a:extLst>
                <a:ext uri="{FF2B5EF4-FFF2-40B4-BE49-F238E27FC236}">
                  <a16:creationId xmlns:a16="http://schemas.microsoft.com/office/drawing/2014/main" id="{7B7AC107-0D79-5549-AA8D-27F93BB620C4}"/>
                </a:ext>
              </a:extLst>
            </p:cNvPr>
            <p:cNvSpPr txBox="1"/>
            <p:nvPr/>
          </p:nvSpPr>
          <p:spPr>
            <a:xfrm>
              <a:off x="1271004" y="3592755"/>
              <a:ext cx="1179516" cy="2539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050" dirty="0">
                  <a:latin typeface="Hiragino Sans W4" panose="020B0400000000000000" pitchFamily="34" charset="-128"/>
                  <a:ea typeface="Hiragino Sans W4" panose="020B0400000000000000" pitchFamily="34" charset="-128"/>
                </a:rPr>
                <a:t>骨盤</a:t>
              </a:r>
              <a:endParaRPr kumimoji="0" lang="en-US" altLang="ja-JP" sz="1050" b="0" i="0" u="none" strike="noStrike" cap="none" spc="0" normalizeH="0" baseline="0" dirty="0">
                <a:ln>
                  <a:noFill/>
                </a:ln>
                <a:solidFill>
                  <a:srgbClr val="000000"/>
                </a:solidFill>
                <a:effectLst/>
                <a:uFillTx/>
                <a:latin typeface="Hiragino Sans W4" panose="020B0400000000000000" pitchFamily="34" charset="-128"/>
                <a:ea typeface="Hiragino Sans W4" panose="020B0400000000000000" pitchFamily="34" charset="-128"/>
                <a:sym typeface="Calibri"/>
              </a:endParaRPr>
            </a:p>
          </p:txBody>
        </p:sp>
        <p:sp>
          <p:nvSpPr>
            <p:cNvPr id="71" name="テキスト ボックス 70">
              <a:extLst>
                <a:ext uri="{FF2B5EF4-FFF2-40B4-BE49-F238E27FC236}">
                  <a16:creationId xmlns:a16="http://schemas.microsoft.com/office/drawing/2014/main" id="{004904CF-CFD3-5E49-A73D-5430FA7595B0}"/>
                </a:ext>
              </a:extLst>
            </p:cNvPr>
            <p:cNvSpPr txBox="1"/>
            <p:nvPr/>
          </p:nvSpPr>
          <p:spPr>
            <a:xfrm>
              <a:off x="1259732" y="4076625"/>
              <a:ext cx="1179516" cy="2539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ja-JP" altLang="en-US" sz="1050" b="0" i="0" u="none" strike="noStrike" cap="none" spc="0" normalizeH="0" baseline="0" dirty="0">
                  <a:ln>
                    <a:noFill/>
                  </a:ln>
                  <a:solidFill>
                    <a:srgbClr val="000000"/>
                  </a:solidFill>
                  <a:effectLst/>
                  <a:uFillTx/>
                  <a:latin typeface="Hiragino Sans W4" panose="020B0400000000000000" pitchFamily="34" charset="-128"/>
                  <a:ea typeface="Hiragino Sans W4" panose="020B0400000000000000" pitchFamily="34" charset="-128"/>
                  <a:sym typeface="Calibri"/>
                </a:rPr>
                <a:t>大腿骨</a:t>
              </a:r>
              <a:endParaRPr kumimoji="0" lang="en-US" altLang="ja-JP" sz="1050" b="0" i="0" u="none" strike="noStrike" cap="none" spc="0" normalizeH="0" baseline="0" dirty="0">
                <a:ln>
                  <a:noFill/>
                </a:ln>
                <a:solidFill>
                  <a:srgbClr val="000000"/>
                </a:solidFill>
                <a:effectLst/>
                <a:uFillTx/>
                <a:latin typeface="Hiragino Sans W4" panose="020B0400000000000000" pitchFamily="34" charset="-128"/>
                <a:ea typeface="Hiragino Sans W4" panose="020B0400000000000000" pitchFamily="34" charset="-128"/>
                <a:sym typeface="Calibri"/>
              </a:endParaRPr>
            </a:p>
          </p:txBody>
        </p:sp>
        <p:sp>
          <p:nvSpPr>
            <p:cNvPr id="72" name="テキスト ボックス 71">
              <a:extLst>
                <a:ext uri="{FF2B5EF4-FFF2-40B4-BE49-F238E27FC236}">
                  <a16:creationId xmlns:a16="http://schemas.microsoft.com/office/drawing/2014/main" id="{679578B7-C882-9141-BC2C-65AC1C770CAD}"/>
                </a:ext>
              </a:extLst>
            </p:cNvPr>
            <p:cNvSpPr txBox="1"/>
            <p:nvPr/>
          </p:nvSpPr>
          <p:spPr>
            <a:xfrm>
              <a:off x="1254831" y="4477400"/>
              <a:ext cx="1179516" cy="2539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050" dirty="0">
                  <a:latin typeface="Hiragino Sans W4" panose="020B0400000000000000" pitchFamily="34" charset="-128"/>
                  <a:ea typeface="Hiragino Sans W4" panose="020B0400000000000000" pitchFamily="34" charset="-128"/>
                </a:rPr>
                <a:t>膝蓋骨</a:t>
              </a:r>
              <a:endParaRPr kumimoji="0" lang="en-US" altLang="ja-JP" sz="1050" b="0" i="0" u="none" strike="noStrike" cap="none" spc="0" normalizeH="0" baseline="0" dirty="0">
                <a:ln>
                  <a:noFill/>
                </a:ln>
                <a:solidFill>
                  <a:srgbClr val="000000"/>
                </a:solidFill>
                <a:effectLst/>
                <a:uFillTx/>
                <a:latin typeface="Hiragino Sans W4" panose="020B0400000000000000" pitchFamily="34" charset="-128"/>
                <a:ea typeface="Hiragino Sans W4" panose="020B0400000000000000" pitchFamily="34" charset="-128"/>
                <a:sym typeface="Calibri"/>
              </a:endParaRPr>
            </a:p>
          </p:txBody>
        </p:sp>
        <p:sp>
          <p:nvSpPr>
            <p:cNvPr id="73" name="テキスト ボックス 72">
              <a:extLst>
                <a:ext uri="{FF2B5EF4-FFF2-40B4-BE49-F238E27FC236}">
                  <a16:creationId xmlns:a16="http://schemas.microsoft.com/office/drawing/2014/main" id="{D469A914-2F58-F648-92BB-B8A0D4BF48DE}"/>
                </a:ext>
              </a:extLst>
            </p:cNvPr>
            <p:cNvSpPr txBox="1"/>
            <p:nvPr/>
          </p:nvSpPr>
          <p:spPr>
            <a:xfrm>
              <a:off x="1252840" y="4777886"/>
              <a:ext cx="1179516" cy="2539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ja-JP" altLang="en-US" sz="1050" b="0" i="0" u="none" strike="noStrike" cap="none" spc="0" normalizeH="0" baseline="0" dirty="0">
                  <a:ln>
                    <a:noFill/>
                  </a:ln>
                  <a:solidFill>
                    <a:srgbClr val="000000"/>
                  </a:solidFill>
                  <a:effectLst/>
                  <a:uFillTx/>
                  <a:latin typeface="Hiragino Sans W4" panose="020B0400000000000000" pitchFamily="34" charset="-128"/>
                  <a:ea typeface="Hiragino Sans W4" panose="020B0400000000000000" pitchFamily="34" charset="-128"/>
                  <a:sym typeface="Calibri"/>
                </a:rPr>
                <a:t>脛骨</a:t>
              </a:r>
              <a:endParaRPr kumimoji="0" lang="en-US" altLang="ja-JP" sz="1050" b="0" i="0" u="none" strike="noStrike" cap="none" spc="0" normalizeH="0" baseline="0" dirty="0">
                <a:ln>
                  <a:noFill/>
                </a:ln>
                <a:solidFill>
                  <a:srgbClr val="000000"/>
                </a:solidFill>
                <a:effectLst/>
                <a:uFillTx/>
                <a:latin typeface="Hiragino Sans W4" panose="020B0400000000000000" pitchFamily="34" charset="-128"/>
                <a:ea typeface="Hiragino Sans W4" panose="020B0400000000000000" pitchFamily="34" charset="-128"/>
                <a:sym typeface="Calibri"/>
              </a:endParaRPr>
            </a:p>
          </p:txBody>
        </p:sp>
        <p:cxnSp>
          <p:nvCxnSpPr>
            <p:cNvPr id="74" name="直線コネクタ 73">
              <a:extLst>
                <a:ext uri="{FF2B5EF4-FFF2-40B4-BE49-F238E27FC236}">
                  <a16:creationId xmlns:a16="http://schemas.microsoft.com/office/drawing/2014/main" id="{72BB0B19-BB91-4444-92BA-C0BC1D4F4AE7}"/>
                </a:ext>
              </a:extLst>
            </p:cNvPr>
            <p:cNvCxnSpPr>
              <a:cxnSpLocks/>
            </p:cNvCxnSpPr>
            <p:nvPr/>
          </p:nvCxnSpPr>
          <p:spPr>
            <a:xfrm flipH="1">
              <a:off x="895329" y="4616439"/>
              <a:ext cx="331503" cy="126209"/>
            </a:xfrm>
            <a:prstGeom prst="line">
              <a:avLst/>
            </a:prstGeom>
            <a:no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cxnSp>
        <p:cxnSp>
          <p:nvCxnSpPr>
            <p:cNvPr id="75" name="直線コネクタ 74">
              <a:extLst>
                <a:ext uri="{FF2B5EF4-FFF2-40B4-BE49-F238E27FC236}">
                  <a16:creationId xmlns:a16="http://schemas.microsoft.com/office/drawing/2014/main" id="{4BBA311F-56A3-3343-BF6B-22B90C2CB63C}"/>
                </a:ext>
              </a:extLst>
            </p:cNvPr>
            <p:cNvCxnSpPr>
              <a:cxnSpLocks/>
            </p:cNvCxnSpPr>
            <p:nvPr/>
          </p:nvCxnSpPr>
          <p:spPr>
            <a:xfrm flipH="1">
              <a:off x="889887" y="4904201"/>
              <a:ext cx="302473" cy="40209"/>
            </a:xfrm>
            <a:prstGeom prst="line">
              <a:avLst/>
            </a:prstGeom>
            <a:no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cxnSp>
        <p:cxnSp>
          <p:nvCxnSpPr>
            <p:cNvPr id="76" name="直線コネクタ 75">
              <a:extLst>
                <a:ext uri="{FF2B5EF4-FFF2-40B4-BE49-F238E27FC236}">
                  <a16:creationId xmlns:a16="http://schemas.microsoft.com/office/drawing/2014/main" id="{7192DC51-B0BE-BB4D-9606-D62FE499BB10}"/>
                </a:ext>
              </a:extLst>
            </p:cNvPr>
            <p:cNvCxnSpPr>
              <a:cxnSpLocks/>
            </p:cNvCxnSpPr>
            <p:nvPr/>
          </p:nvCxnSpPr>
          <p:spPr>
            <a:xfrm flipH="1">
              <a:off x="795413" y="4217335"/>
              <a:ext cx="438255" cy="129404"/>
            </a:xfrm>
            <a:prstGeom prst="line">
              <a:avLst/>
            </a:prstGeom>
            <a:no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cxnSp>
        <p:cxnSp>
          <p:nvCxnSpPr>
            <p:cNvPr id="77" name="直線コネクタ 76">
              <a:extLst>
                <a:ext uri="{FF2B5EF4-FFF2-40B4-BE49-F238E27FC236}">
                  <a16:creationId xmlns:a16="http://schemas.microsoft.com/office/drawing/2014/main" id="{AAAB0B11-F8C8-CB46-8F40-3538AED510D8}"/>
                </a:ext>
              </a:extLst>
            </p:cNvPr>
            <p:cNvCxnSpPr>
              <a:cxnSpLocks/>
            </p:cNvCxnSpPr>
            <p:nvPr/>
          </p:nvCxnSpPr>
          <p:spPr>
            <a:xfrm flipV="1">
              <a:off x="861029" y="3704961"/>
              <a:ext cx="372639" cy="117611"/>
            </a:xfrm>
            <a:prstGeom prst="line">
              <a:avLst/>
            </a:prstGeom>
            <a:no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cxnSp>
      </p:grpSp>
      <p:sp>
        <p:nvSpPr>
          <p:cNvPr id="78" name="テキスト ボックス 77">
            <a:extLst>
              <a:ext uri="{FF2B5EF4-FFF2-40B4-BE49-F238E27FC236}">
                <a16:creationId xmlns:a16="http://schemas.microsoft.com/office/drawing/2014/main" id="{43E12022-F3C3-1A4B-A403-0A87023F62F1}"/>
              </a:ext>
            </a:extLst>
          </p:cNvPr>
          <p:cNvSpPr txBox="1"/>
          <p:nvPr/>
        </p:nvSpPr>
        <p:spPr>
          <a:xfrm>
            <a:off x="5592945" y="3072163"/>
            <a:ext cx="1179516" cy="2539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ja-JP" altLang="en-US" sz="1050" b="0" i="0" u="none" strike="noStrike" cap="none" spc="0" normalizeH="0" baseline="0" dirty="0">
                <a:ln>
                  <a:noFill/>
                </a:ln>
                <a:solidFill>
                  <a:srgbClr val="000000"/>
                </a:solidFill>
                <a:effectLst/>
                <a:uFillTx/>
                <a:latin typeface="Hiragino Sans W4" panose="020B0400000000000000" pitchFamily="34" charset="-128"/>
                <a:ea typeface="Hiragino Sans W4" panose="020B0400000000000000" pitchFamily="34" charset="-128"/>
                <a:sym typeface="Calibri"/>
              </a:rPr>
              <a:t>大殿筋</a:t>
            </a:r>
            <a:endParaRPr kumimoji="0" lang="en-US" altLang="ja-JP" sz="1050" b="0" i="0" u="none" strike="noStrike" cap="none" spc="0" normalizeH="0" baseline="0" dirty="0">
              <a:ln>
                <a:noFill/>
              </a:ln>
              <a:solidFill>
                <a:srgbClr val="000000"/>
              </a:solidFill>
              <a:effectLst/>
              <a:uFillTx/>
              <a:latin typeface="Hiragino Sans W4" panose="020B0400000000000000" pitchFamily="34" charset="-128"/>
              <a:ea typeface="Hiragino Sans W4" panose="020B0400000000000000" pitchFamily="34" charset="-128"/>
              <a:sym typeface="Calibri"/>
            </a:endParaRPr>
          </a:p>
        </p:txBody>
      </p:sp>
      <p:sp>
        <p:nvSpPr>
          <p:cNvPr id="79" name="テキスト ボックス 78">
            <a:extLst>
              <a:ext uri="{FF2B5EF4-FFF2-40B4-BE49-F238E27FC236}">
                <a16:creationId xmlns:a16="http://schemas.microsoft.com/office/drawing/2014/main" id="{A0979674-21CE-4E4F-9258-B83D2CF7A415}"/>
              </a:ext>
            </a:extLst>
          </p:cNvPr>
          <p:cNvSpPr txBox="1"/>
          <p:nvPr/>
        </p:nvSpPr>
        <p:spPr>
          <a:xfrm>
            <a:off x="5482909" y="3687980"/>
            <a:ext cx="1179516" cy="7386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050" dirty="0">
                <a:latin typeface="Hiragino Sans W4" panose="020B0400000000000000" pitchFamily="34" charset="-128"/>
                <a:ea typeface="Hiragino Sans W4" panose="020B0400000000000000" pitchFamily="34" charset="-128"/>
              </a:rPr>
              <a:t>ハムストリングス</a:t>
            </a:r>
            <a:endParaRPr lang="en-US" altLang="ja-JP" sz="1050" dirty="0">
              <a:latin typeface="Hiragino Sans W4" panose="020B0400000000000000" pitchFamily="34" charset="-128"/>
              <a:ea typeface="Hiragino Sans W4" panose="020B0400000000000000" pitchFamily="34" charset="-128"/>
            </a:endParaRPr>
          </a:p>
          <a:p>
            <a:pPr marL="0" marR="0" indent="0" algn="l" defTabSz="914400" rtl="0" fontAlgn="auto" latinLnBrk="0" hangingPunct="0">
              <a:lnSpc>
                <a:spcPct val="100000"/>
              </a:lnSpc>
              <a:spcBef>
                <a:spcPts val="0"/>
              </a:spcBef>
              <a:spcAft>
                <a:spcPts val="0"/>
              </a:spcAft>
              <a:buClrTx/>
              <a:buSzTx/>
              <a:buFontTx/>
              <a:buNone/>
              <a:tabLst/>
            </a:pPr>
            <a:r>
              <a:rPr kumimoji="0" lang="ja-JP" altLang="en-US" sz="1050" b="0" i="0" u="none" strike="noStrike" cap="none" spc="0" normalizeH="0" baseline="0" dirty="0">
                <a:ln>
                  <a:noFill/>
                </a:ln>
                <a:solidFill>
                  <a:srgbClr val="000000"/>
                </a:solidFill>
                <a:effectLst/>
                <a:uFillTx/>
                <a:latin typeface="Hiragino Sans W4" panose="020B0400000000000000" pitchFamily="34" charset="-128"/>
                <a:ea typeface="Hiragino Sans W4" panose="020B0400000000000000" pitchFamily="34" charset="-128"/>
                <a:sym typeface="Calibri"/>
              </a:rPr>
              <a:t>・大腿二頭筋</a:t>
            </a:r>
            <a:endParaRPr kumimoji="0" lang="en-US" altLang="ja-JP" sz="1050" b="0" i="0" u="none" strike="noStrike" cap="none" spc="0" normalizeH="0" baseline="0" dirty="0">
              <a:ln>
                <a:noFill/>
              </a:ln>
              <a:solidFill>
                <a:srgbClr val="000000"/>
              </a:solidFill>
              <a:effectLst/>
              <a:uFillTx/>
              <a:latin typeface="Hiragino Sans W4" panose="020B0400000000000000" pitchFamily="34" charset="-128"/>
              <a:ea typeface="Hiragino Sans W4" panose="020B0400000000000000" pitchFamily="34" charset="-128"/>
              <a:sym typeface="Calibri"/>
            </a:endParaRPr>
          </a:p>
          <a:p>
            <a:pPr marL="0" marR="0" indent="0" algn="l" defTabSz="914400" rtl="0" fontAlgn="auto" latinLnBrk="0" hangingPunct="0">
              <a:lnSpc>
                <a:spcPct val="100000"/>
              </a:lnSpc>
              <a:spcBef>
                <a:spcPts val="0"/>
              </a:spcBef>
              <a:spcAft>
                <a:spcPts val="0"/>
              </a:spcAft>
              <a:buClrTx/>
              <a:buSzTx/>
              <a:buFontTx/>
              <a:buNone/>
              <a:tabLst/>
            </a:pPr>
            <a:r>
              <a:rPr kumimoji="0" lang="ja-JP" altLang="en-US" sz="1050" b="0" i="0" u="none" strike="noStrike" cap="none" spc="0" normalizeH="0" baseline="0" dirty="0">
                <a:ln>
                  <a:noFill/>
                </a:ln>
                <a:solidFill>
                  <a:srgbClr val="000000"/>
                </a:solidFill>
                <a:effectLst/>
                <a:uFillTx/>
                <a:latin typeface="Hiragino Sans W4" panose="020B0400000000000000" pitchFamily="34" charset="-128"/>
                <a:ea typeface="Hiragino Sans W4" panose="020B0400000000000000" pitchFamily="34" charset="-128"/>
                <a:sym typeface="Calibri"/>
              </a:rPr>
              <a:t>・半腱様筋</a:t>
            </a:r>
            <a:endParaRPr kumimoji="0" lang="en-US" altLang="ja-JP" sz="1050" b="0" i="0" u="none" strike="noStrike" cap="none" spc="0" normalizeH="0" baseline="0" dirty="0">
              <a:ln>
                <a:noFill/>
              </a:ln>
              <a:solidFill>
                <a:srgbClr val="000000"/>
              </a:solidFill>
              <a:effectLst/>
              <a:uFillTx/>
              <a:latin typeface="Hiragino Sans W4" panose="020B0400000000000000" pitchFamily="34" charset="-128"/>
              <a:ea typeface="Hiragino Sans W4" panose="020B0400000000000000" pitchFamily="34" charset="-128"/>
              <a:sym typeface="Calibri"/>
            </a:endParaRPr>
          </a:p>
          <a:p>
            <a:pPr marL="0" marR="0" indent="0" algn="l" defTabSz="914400" rtl="0" fontAlgn="auto" latinLnBrk="0" hangingPunct="0">
              <a:lnSpc>
                <a:spcPct val="100000"/>
              </a:lnSpc>
              <a:spcBef>
                <a:spcPts val="0"/>
              </a:spcBef>
              <a:spcAft>
                <a:spcPts val="0"/>
              </a:spcAft>
              <a:buClrTx/>
              <a:buSzTx/>
              <a:buFontTx/>
              <a:buNone/>
              <a:tabLst/>
            </a:pPr>
            <a:r>
              <a:rPr lang="ja-JP" altLang="en-US" sz="1050" dirty="0">
                <a:latin typeface="Hiragino Sans W4" panose="020B0400000000000000" pitchFamily="34" charset="-128"/>
                <a:ea typeface="Hiragino Sans W4" panose="020B0400000000000000" pitchFamily="34" charset="-128"/>
              </a:rPr>
              <a:t>・半膜様筋</a:t>
            </a:r>
            <a:endParaRPr kumimoji="0" lang="en-US" altLang="ja-JP" sz="1050" b="0" i="0" u="none" strike="noStrike" cap="none" spc="0" normalizeH="0" baseline="0" dirty="0">
              <a:ln>
                <a:noFill/>
              </a:ln>
              <a:solidFill>
                <a:srgbClr val="000000"/>
              </a:solidFill>
              <a:effectLst/>
              <a:uFillTx/>
              <a:latin typeface="Hiragino Sans W4" panose="020B0400000000000000" pitchFamily="34" charset="-128"/>
              <a:ea typeface="Hiragino Sans W4" panose="020B0400000000000000" pitchFamily="34" charset="-128"/>
              <a:sym typeface="Calibri"/>
            </a:endParaRPr>
          </a:p>
        </p:txBody>
      </p:sp>
      <p:cxnSp>
        <p:nvCxnSpPr>
          <p:cNvPr id="80" name="直線コネクタ 79">
            <a:extLst>
              <a:ext uri="{FF2B5EF4-FFF2-40B4-BE49-F238E27FC236}">
                <a16:creationId xmlns:a16="http://schemas.microsoft.com/office/drawing/2014/main" id="{BD4C0116-8EA0-234F-B2EE-00BC01932DAB}"/>
              </a:ext>
            </a:extLst>
          </p:cNvPr>
          <p:cNvCxnSpPr>
            <a:cxnSpLocks/>
          </p:cNvCxnSpPr>
          <p:nvPr/>
        </p:nvCxnSpPr>
        <p:spPr>
          <a:xfrm flipH="1">
            <a:off x="5253776" y="3215059"/>
            <a:ext cx="338339" cy="208623"/>
          </a:xfrm>
          <a:prstGeom prst="line">
            <a:avLst/>
          </a:prstGeom>
          <a:no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cxnSp>
      <p:cxnSp>
        <p:nvCxnSpPr>
          <p:cNvPr id="81" name="直線コネクタ 80">
            <a:extLst>
              <a:ext uri="{FF2B5EF4-FFF2-40B4-BE49-F238E27FC236}">
                <a16:creationId xmlns:a16="http://schemas.microsoft.com/office/drawing/2014/main" id="{9DF324B7-2BAF-8344-9D5E-F762DEBC46A6}"/>
              </a:ext>
            </a:extLst>
          </p:cNvPr>
          <p:cNvCxnSpPr>
            <a:cxnSpLocks/>
          </p:cNvCxnSpPr>
          <p:nvPr/>
        </p:nvCxnSpPr>
        <p:spPr>
          <a:xfrm flipH="1">
            <a:off x="5253776" y="3952999"/>
            <a:ext cx="229133" cy="150964"/>
          </a:xfrm>
          <a:prstGeom prst="line">
            <a:avLst/>
          </a:prstGeom>
          <a:no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cxnSp>
      <p:grpSp>
        <p:nvGrpSpPr>
          <p:cNvPr id="82" name="グループ化 81">
            <a:extLst>
              <a:ext uri="{FF2B5EF4-FFF2-40B4-BE49-F238E27FC236}">
                <a16:creationId xmlns:a16="http://schemas.microsoft.com/office/drawing/2014/main" id="{CC048CF3-9862-9440-B675-B449A750E0C1}"/>
              </a:ext>
            </a:extLst>
          </p:cNvPr>
          <p:cNvGrpSpPr/>
          <p:nvPr/>
        </p:nvGrpSpPr>
        <p:grpSpPr>
          <a:xfrm>
            <a:off x="1938220" y="3037614"/>
            <a:ext cx="1923536" cy="1632448"/>
            <a:chOff x="1994609" y="3428217"/>
            <a:chExt cx="2061112" cy="1729016"/>
          </a:xfrm>
        </p:grpSpPr>
        <p:pic>
          <p:nvPicPr>
            <p:cNvPr id="83" name="図 82">
              <a:extLst>
                <a:ext uri="{FF2B5EF4-FFF2-40B4-BE49-F238E27FC236}">
                  <a16:creationId xmlns:a16="http://schemas.microsoft.com/office/drawing/2014/main" id="{F2E412E3-E529-1E44-B37F-9880A8ADDF5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994609" y="3428217"/>
              <a:ext cx="1296762" cy="1729016"/>
            </a:xfrm>
            <a:prstGeom prst="rect">
              <a:avLst/>
            </a:prstGeom>
          </p:spPr>
        </p:pic>
        <p:sp>
          <p:nvSpPr>
            <p:cNvPr id="84" name="テキスト ボックス 83">
              <a:extLst>
                <a:ext uri="{FF2B5EF4-FFF2-40B4-BE49-F238E27FC236}">
                  <a16:creationId xmlns:a16="http://schemas.microsoft.com/office/drawing/2014/main" id="{E1A66265-73C2-9141-B072-7AFD54E8CC0E}"/>
                </a:ext>
              </a:extLst>
            </p:cNvPr>
            <p:cNvSpPr txBox="1"/>
            <p:nvPr/>
          </p:nvSpPr>
          <p:spPr>
            <a:xfrm>
              <a:off x="2876205" y="4163711"/>
              <a:ext cx="1179516" cy="9002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ja-JP" altLang="en-US" sz="1050" dirty="0">
                  <a:latin typeface="Hiragino Sans W4" panose="020B0400000000000000" pitchFamily="34" charset="-128"/>
                  <a:ea typeface="Hiragino Sans W4" panose="020B0400000000000000" pitchFamily="34" charset="-128"/>
                </a:rPr>
                <a:t>大腿四頭筋</a:t>
              </a:r>
              <a:endParaRPr lang="en-US" altLang="ja-JP" sz="1050" dirty="0">
                <a:latin typeface="Hiragino Sans W4" panose="020B0400000000000000" pitchFamily="34" charset="-128"/>
                <a:ea typeface="Hiragino Sans W4" panose="020B0400000000000000" pitchFamily="34" charset="-128"/>
              </a:endParaRPr>
            </a:p>
            <a:p>
              <a:pPr marL="0" marR="0" indent="0" algn="l" defTabSz="914400" rtl="0" fontAlgn="auto" latinLnBrk="0" hangingPunct="0">
                <a:lnSpc>
                  <a:spcPct val="100000"/>
                </a:lnSpc>
                <a:spcBef>
                  <a:spcPts val="0"/>
                </a:spcBef>
                <a:spcAft>
                  <a:spcPts val="0"/>
                </a:spcAft>
                <a:buClrTx/>
                <a:buSzTx/>
                <a:buFontTx/>
                <a:buNone/>
                <a:tabLst/>
              </a:pPr>
              <a:r>
                <a:rPr lang="ja-JP" altLang="en-US" sz="1050" dirty="0">
                  <a:latin typeface="Hiragino Sans W4" panose="020B0400000000000000" pitchFamily="34" charset="-128"/>
                  <a:ea typeface="Hiragino Sans W4" panose="020B0400000000000000" pitchFamily="34" charset="-128"/>
                </a:rPr>
                <a:t>・内側広筋</a:t>
              </a:r>
              <a:endParaRPr lang="en-US" altLang="ja-JP" sz="1050" dirty="0">
                <a:latin typeface="Hiragino Sans W4" panose="020B0400000000000000" pitchFamily="34" charset="-128"/>
                <a:ea typeface="Hiragino Sans W4" panose="020B0400000000000000" pitchFamily="34" charset="-128"/>
              </a:endParaRPr>
            </a:p>
            <a:p>
              <a:pPr marL="0" marR="0" indent="0" algn="l" defTabSz="914400" rtl="0" fontAlgn="auto" latinLnBrk="0" hangingPunct="0">
                <a:lnSpc>
                  <a:spcPct val="100000"/>
                </a:lnSpc>
                <a:spcBef>
                  <a:spcPts val="0"/>
                </a:spcBef>
                <a:spcAft>
                  <a:spcPts val="0"/>
                </a:spcAft>
                <a:buClrTx/>
                <a:buSzTx/>
                <a:buFontTx/>
                <a:buNone/>
                <a:tabLst/>
              </a:pPr>
              <a:r>
                <a:rPr lang="ja-JP" altLang="en-US" sz="1050" dirty="0">
                  <a:latin typeface="Hiragino Sans W4" panose="020B0400000000000000" pitchFamily="34" charset="-128"/>
                  <a:ea typeface="Hiragino Sans W4" panose="020B0400000000000000" pitchFamily="34" charset="-128"/>
                </a:rPr>
                <a:t>・外側広筋</a:t>
              </a:r>
              <a:endParaRPr lang="en-US" altLang="ja-JP" sz="1050" dirty="0">
                <a:latin typeface="Hiragino Sans W4" panose="020B0400000000000000" pitchFamily="34" charset="-128"/>
                <a:ea typeface="Hiragino Sans W4" panose="020B0400000000000000" pitchFamily="34" charset="-128"/>
              </a:endParaRPr>
            </a:p>
            <a:p>
              <a:pPr marL="0" marR="0" indent="0" algn="l" defTabSz="914400" rtl="0" fontAlgn="auto" latinLnBrk="0" hangingPunct="0">
                <a:lnSpc>
                  <a:spcPct val="100000"/>
                </a:lnSpc>
                <a:spcBef>
                  <a:spcPts val="0"/>
                </a:spcBef>
                <a:spcAft>
                  <a:spcPts val="0"/>
                </a:spcAft>
                <a:buClrTx/>
                <a:buSzTx/>
                <a:buFontTx/>
                <a:buNone/>
                <a:tabLst/>
              </a:pPr>
              <a:r>
                <a:rPr lang="ja-JP" altLang="en-US" sz="1050" dirty="0">
                  <a:latin typeface="Hiragino Sans W4" panose="020B0400000000000000" pitchFamily="34" charset="-128"/>
                  <a:ea typeface="Hiragino Sans W4" panose="020B0400000000000000" pitchFamily="34" charset="-128"/>
                </a:rPr>
                <a:t>・大腿直筋</a:t>
              </a:r>
              <a:endParaRPr lang="en-US" altLang="ja-JP" sz="1050" dirty="0">
                <a:latin typeface="Hiragino Sans W4" panose="020B0400000000000000" pitchFamily="34" charset="-128"/>
                <a:ea typeface="Hiragino Sans W4" panose="020B0400000000000000" pitchFamily="34" charset="-128"/>
              </a:endParaRPr>
            </a:p>
            <a:p>
              <a:pPr marL="0" marR="0" indent="0" algn="l" defTabSz="914400" rtl="0" fontAlgn="auto" latinLnBrk="0" hangingPunct="0">
                <a:lnSpc>
                  <a:spcPct val="100000"/>
                </a:lnSpc>
                <a:spcBef>
                  <a:spcPts val="0"/>
                </a:spcBef>
                <a:spcAft>
                  <a:spcPts val="0"/>
                </a:spcAft>
                <a:buClrTx/>
                <a:buSzTx/>
                <a:buFontTx/>
                <a:buNone/>
                <a:tabLst/>
              </a:pPr>
              <a:r>
                <a:rPr lang="ja-JP" altLang="en-US" sz="1050" dirty="0">
                  <a:latin typeface="Hiragino Sans W4" panose="020B0400000000000000" pitchFamily="34" charset="-128"/>
                  <a:ea typeface="Hiragino Sans W4" panose="020B0400000000000000" pitchFamily="34" charset="-128"/>
                </a:rPr>
                <a:t>・中間広筋</a:t>
              </a:r>
              <a:endParaRPr lang="en-US" altLang="ja-JP" sz="1050" dirty="0">
                <a:latin typeface="Hiragino Sans W4" panose="020B0400000000000000" pitchFamily="34" charset="-128"/>
                <a:ea typeface="Hiragino Sans W4" panose="020B0400000000000000" pitchFamily="34" charset="-128"/>
              </a:endParaRPr>
            </a:p>
          </p:txBody>
        </p:sp>
        <p:cxnSp>
          <p:nvCxnSpPr>
            <p:cNvPr id="85" name="直線コネクタ 84">
              <a:extLst>
                <a:ext uri="{FF2B5EF4-FFF2-40B4-BE49-F238E27FC236}">
                  <a16:creationId xmlns:a16="http://schemas.microsoft.com/office/drawing/2014/main" id="{3679A930-19C1-974D-8054-D500035AAA10}"/>
                </a:ext>
              </a:extLst>
            </p:cNvPr>
            <p:cNvCxnSpPr>
              <a:cxnSpLocks/>
            </p:cNvCxnSpPr>
            <p:nvPr/>
          </p:nvCxnSpPr>
          <p:spPr>
            <a:xfrm flipH="1" flipV="1">
              <a:off x="2553179" y="4296988"/>
              <a:ext cx="322450" cy="101842"/>
            </a:xfrm>
            <a:prstGeom prst="line">
              <a:avLst/>
            </a:prstGeom>
            <a:no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cxnSp>
      </p:grpSp>
      <p:grpSp>
        <p:nvGrpSpPr>
          <p:cNvPr id="86" name="グループ化 85">
            <a:extLst>
              <a:ext uri="{FF2B5EF4-FFF2-40B4-BE49-F238E27FC236}">
                <a16:creationId xmlns:a16="http://schemas.microsoft.com/office/drawing/2014/main" id="{86999B4B-2731-644F-AE57-653741839BC5}"/>
              </a:ext>
            </a:extLst>
          </p:cNvPr>
          <p:cNvGrpSpPr/>
          <p:nvPr/>
        </p:nvGrpSpPr>
        <p:grpSpPr>
          <a:xfrm>
            <a:off x="1370740" y="2689124"/>
            <a:ext cx="1134229" cy="276999"/>
            <a:chOff x="626980" y="6561062"/>
            <a:chExt cx="1321682" cy="320252"/>
          </a:xfrm>
        </p:grpSpPr>
        <p:sp>
          <p:nvSpPr>
            <p:cNvPr id="87" name="角丸四角形 24">
              <a:extLst>
                <a:ext uri="{FF2B5EF4-FFF2-40B4-BE49-F238E27FC236}">
                  <a16:creationId xmlns:a16="http://schemas.microsoft.com/office/drawing/2014/main" id="{F5399942-8173-D942-96A8-D144DE1B0910}"/>
                </a:ext>
              </a:extLst>
            </p:cNvPr>
            <p:cNvSpPr/>
            <p:nvPr/>
          </p:nvSpPr>
          <p:spPr>
            <a:xfrm>
              <a:off x="698045" y="6575933"/>
              <a:ext cx="1250617" cy="277000"/>
            </a:xfrm>
            <a:prstGeom prst="roundRect">
              <a:avLst>
                <a:gd name="adj" fmla="val 50000"/>
              </a:avLst>
            </a:prstGeom>
            <a:solidFill>
              <a:srgbClr val="7030A0"/>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effectLst/>
                <a:uFillTx/>
                <a:latin typeface="+mj-lt"/>
                <a:ea typeface="+mj-ea"/>
                <a:cs typeface="+mj-cs"/>
                <a:sym typeface="Calibri"/>
              </a:endParaRPr>
            </a:p>
          </p:txBody>
        </p:sp>
        <p:sp>
          <p:nvSpPr>
            <p:cNvPr id="88" name="テキスト ボックス 5">
              <a:extLst>
                <a:ext uri="{FF2B5EF4-FFF2-40B4-BE49-F238E27FC236}">
                  <a16:creationId xmlns:a16="http://schemas.microsoft.com/office/drawing/2014/main" id="{C8EE26B4-2DD0-654A-A8FD-02C9A4890E41}"/>
                </a:ext>
              </a:extLst>
            </p:cNvPr>
            <p:cNvSpPr txBox="1"/>
            <p:nvPr/>
          </p:nvSpPr>
          <p:spPr>
            <a:xfrm>
              <a:off x="626980" y="6561062"/>
              <a:ext cx="1305498" cy="320252"/>
            </a:xfrm>
            <a:prstGeom prst="rect">
              <a:avLst/>
            </a:prstGeom>
            <a:ln w="12700">
              <a:noFill/>
              <a:miter lim="400000"/>
            </a:ln>
            <a:extLst>
              <a:ext uri="{C572A759-6A51-4108-AA02-DFA0A04FC94B}">
                <ma14:wrappingTextBoxFlag xmlns:ma14="http://schemas.microsoft.com/office/mac/drawingml/2011/main" xmlns="" val="1"/>
              </a:ext>
            </a:extLst>
          </p:spPr>
          <p:txBody>
            <a:bodyPr wrap="square" lIns="46615" rIns="46615">
              <a:spAutoFit/>
            </a:bodyPr>
            <a:lstStyle/>
            <a:p>
              <a:pPr algn="ctr"/>
              <a:r>
                <a:rPr lang="ja-JP" altLang="en-US" sz="1200">
                  <a:solidFill>
                    <a:schemeClr val="bg1"/>
                  </a:solidFill>
                  <a:latin typeface="Hiragino Sans W4" panose="020B0400000000000000" pitchFamily="34" charset="-128"/>
                  <a:ea typeface="Hiragino Sans W4" panose="020B0400000000000000" pitchFamily="34" charset="-128"/>
                </a:rPr>
                <a:t>右脚正面</a:t>
              </a:r>
              <a:endParaRPr lang="en-US" altLang="ja-JP" sz="1200" dirty="0">
                <a:solidFill>
                  <a:schemeClr val="bg1"/>
                </a:solidFill>
                <a:latin typeface="Hiragino Sans W4" panose="020B0400000000000000" pitchFamily="34" charset="-128"/>
                <a:ea typeface="Hiragino Sans W4" panose="020B0400000000000000" pitchFamily="34" charset="-128"/>
              </a:endParaRPr>
            </a:p>
          </p:txBody>
        </p:sp>
      </p:grpSp>
      <p:sp>
        <p:nvSpPr>
          <p:cNvPr id="89" name="テキスト ボックス 4">
            <a:extLst>
              <a:ext uri="{FF2B5EF4-FFF2-40B4-BE49-F238E27FC236}">
                <a16:creationId xmlns:a16="http://schemas.microsoft.com/office/drawing/2014/main" id="{1498CE77-D358-3E46-AA1D-F4DE5147BEFA}"/>
              </a:ext>
            </a:extLst>
          </p:cNvPr>
          <p:cNvSpPr txBox="1"/>
          <p:nvPr/>
        </p:nvSpPr>
        <p:spPr>
          <a:xfrm>
            <a:off x="338280" y="5196550"/>
            <a:ext cx="6324145" cy="2899207"/>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defTabSz="932322" eaLnBrk="0" fontAlgn="base">
              <a:lnSpc>
                <a:spcPct val="150000"/>
              </a:lnSpc>
              <a:spcBef>
                <a:spcPct val="0"/>
              </a:spcBef>
              <a:spcAft>
                <a:spcPct val="0"/>
              </a:spcAft>
            </a:pPr>
            <a:r>
              <a:rPr lang="en-US" altLang="ja-JP" sz="1200" kern="100" dirty="0">
                <a:solidFill>
                  <a:schemeClr val="tx1"/>
                </a:solidFill>
                <a:latin typeface="Hiragino Sans W4" panose="020B0400000000000000" pitchFamily="34" charset="-128"/>
                <a:ea typeface="Hiragino Sans W4" panose="020B0400000000000000" pitchFamily="34" charset="-128"/>
                <a:cs typeface="Times New Roman" panose="02020603050405020304" pitchFamily="18" charset="0"/>
              </a:rPr>
              <a:t>RICE</a:t>
            </a:r>
            <a:r>
              <a:rPr lang="ja-JP" altLang="en-US" sz="1200" kern="100">
                <a:solidFill>
                  <a:schemeClr val="tx1"/>
                </a:solidFill>
                <a:latin typeface="Hiragino Sans W4" panose="020B0400000000000000" pitchFamily="34" charset="-128"/>
                <a:ea typeface="Hiragino Sans W4" panose="020B0400000000000000" pitchFamily="34" charset="-128"/>
                <a:cs typeface="Times New Roman" panose="02020603050405020304" pitchFamily="18" charset="0"/>
              </a:rPr>
              <a:t>処置</a:t>
            </a:r>
            <a:endParaRPr lang="en-US" altLang="ja-JP" sz="1200" kern="100" dirty="0">
              <a:solidFill>
                <a:schemeClr val="tx1"/>
              </a:solidFill>
              <a:latin typeface="Hiragino Sans W4" panose="020B0400000000000000" pitchFamily="34" charset="-128"/>
              <a:ea typeface="Hiragino Sans W4" panose="020B0400000000000000" pitchFamily="34" charset="-128"/>
              <a:cs typeface="Times New Roman" panose="02020603050405020304" pitchFamily="18" charset="0"/>
            </a:endParaRPr>
          </a:p>
          <a:p>
            <a:pPr defTabSz="932322" eaLnBrk="0" fontAlgn="base">
              <a:lnSpc>
                <a:spcPct val="150000"/>
              </a:lnSpc>
              <a:spcBef>
                <a:spcPct val="0"/>
              </a:spcBef>
              <a:spcAft>
                <a:spcPct val="0"/>
              </a:spcAft>
            </a:pPr>
            <a:r>
              <a:rPr lang="ja-JP" altLang="en-US" sz="1200" kern="100">
                <a:solidFill>
                  <a:schemeClr val="tx1"/>
                </a:solidFill>
                <a:latin typeface="Hiragino Sans W4" panose="020B0400000000000000" pitchFamily="34" charset="-128"/>
                <a:ea typeface="Hiragino Sans W4" panose="020B0400000000000000" pitchFamily="34" charset="-128"/>
                <a:cs typeface="Times New Roman" panose="02020603050405020304" pitchFamily="18" charset="0"/>
              </a:rPr>
              <a:t>　捻挫</a:t>
            </a:r>
            <a:r>
              <a:rPr lang="ja-JP" altLang="en-US" sz="1200" kern="100" dirty="0">
                <a:solidFill>
                  <a:schemeClr val="tx1"/>
                </a:solidFill>
                <a:latin typeface="Hiragino Sans W4" panose="020B0400000000000000" pitchFamily="34" charset="-128"/>
                <a:ea typeface="Hiragino Sans W4" panose="020B0400000000000000" pitchFamily="34" charset="-128"/>
                <a:cs typeface="Times New Roman" panose="02020603050405020304" pitchFamily="18" charset="0"/>
              </a:rPr>
              <a:t>や打撲、肉ばなれなど突発的なケガに対する基本の応急手当</a:t>
            </a:r>
            <a:r>
              <a:rPr lang="ja-JP" altLang="en-US" sz="1200" kern="100">
                <a:solidFill>
                  <a:schemeClr val="tx1"/>
                </a:solidFill>
                <a:latin typeface="Hiragino Sans W4" panose="020B0400000000000000" pitchFamily="34" charset="-128"/>
                <a:ea typeface="Hiragino Sans W4" panose="020B0400000000000000" pitchFamily="34" charset="-128"/>
                <a:cs typeface="Times New Roman" panose="02020603050405020304" pitchFamily="18" charset="0"/>
              </a:rPr>
              <a:t>のこと。</a:t>
            </a:r>
            <a:r>
              <a:rPr lang="ja-JP" altLang="ja-JP" sz="120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RICE</a:t>
            </a:r>
            <a:r>
              <a:rPr lang="ja-JP" altLang="en-US"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処置の「</a:t>
            </a:r>
            <a:r>
              <a:rPr lang="en-US" altLang="ja-JP"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RICE</a:t>
            </a:r>
            <a:r>
              <a:rPr lang="ja-JP" altLang="en-US"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」は、</a:t>
            </a:r>
            <a:r>
              <a:rPr lang="ja-JP" altLang="ja-JP"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Rest（安静）、Ice（</a:t>
            </a:r>
            <a:r>
              <a:rPr lang="ja-JP" altLang="en-US"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冷却</a:t>
            </a:r>
            <a:r>
              <a:rPr lang="ja-JP" altLang="ja-JP"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）、Coｍpression（圧迫）、Elevation(挙上)の４つの頭文字を</a:t>
            </a:r>
            <a:r>
              <a:rPr lang="ja-JP" altLang="ja-JP" sz="120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並べたもの</a:t>
            </a:r>
            <a:r>
              <a:rPr lang="ja-JP" altLang="en-US" sz="120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である。痛み</a:t>
            </a:r>
            <a:r>
              <a:rPr lang="ja-JP" altLang="en-US"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をやわらげ、腫れや内出血を最小限に抑えるためのケガ直後の応急手当</a:t>
            </a:r>
            <a:r>
              <a:rPr lang="ja-JP" altLang="en-US" sz="120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の方法。</a:t>
            </a:r>
            <a:r>
              <a:rPr lang="ja-JP" altLang="en-US"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ケガ直後の徹底的な</a:t>
            </a:r>
            <a:r>
              <a:rPr lang="en-US" altLang="ja-JP"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RICE</a:t>
            </a:r>
            <a:r>
              <a:rPr lang="ja-JP" altLang="en-US"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処置により、以後の経過回復が</a:t>
            </a:r>
            <a:r>
              <a:rPr lang="ja-JP" altLang="en-US" sz="120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大きく変わる。</a:t>
            </a:r>
            <a:endParaRPr lang="en-US" altLang="ja-JP"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endParaRPr>
          </a:p>
          <a:p>
            <a:pPr defTabSz="932322" eaLnBrk="0" fontAlgn="base">
              <a:lnSpc>
                <a:spcPct val="150000"/>
              </a:lnSpc>
              <a:spcBef>
                <a:spcPct val="0"/>
              </a:spcBef>
              <a:spcAft>
                <a:spcPct val="0"/>
              </a:spcAft>
            </a:pPr>
            <a:r>
              <a:rPr lang="ja-JP" altLang="en-US" sz="120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　アイシング時間の目安は、</a:t>
            </a:r>
            <a:r>
              <a:rPr lang="en-US" altLang="ja-JP"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1</a:t>
            </a:r>
            <a:r>
              <a:rPr lang="ja-JP" altLang="en-US"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回</a:t>
            </a:r>
            <a:r>
              <a:rPr lang="en-US" altLang="ja-JP"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10</a:t>
            </a:r>
            <a:r>
              <a:rPr lang="ja-JP" altLang="en-US"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a:t>
            </a:r>
            <a:r>
              <a:rPr lang="en-US" altLang="ja-JP"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20</a:t>
            </a:r>
            <a:r>
              <a:rPr lang="ja-JP" altLang="en-US" sz="120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分程度。アイシング後</a:t>
            </a:r>
            <a:r>
              <a:rPr lang="en-US" altLang="ja-JP"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40</a:t>
            </a:r>
            <a:r>
              <a:rPr lang="ja-JP" altLang="en-US"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分程度経過して、腫れや痛みがあれば再度アイシングを繰り返し実施する。</a:t>
            </a:r>
            <a:endParaRPr lang="en-US" altLang="ja-JP"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endParaRPr>
          </a:p>
          <a:p>
            <a:pPr defTabSz="932322" eaLnBrk="0" fontAlgn="base">
              <a:lnSpc>
                <a:spcPct val="150000"/>
              </a:lnSpc>
              <a:spcBef>
                <a:spcPct val="0"/>
              </a:spcBef>
              <a:spcAft>
                <a:spcPct val="0"/>
              </a:spcAft>
            </a:pPr>
            <a:r>
              <a:rPr lang="ja-JP" altLang="en-US"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　</a:t>
            </a:r>
            <a:r>
              <a:rPr lang="en-US" altLang="ja-JP"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RICE</a:t>
            </a:r>
            <a:r>
              <a:rPr lang="ja-JP" altLang="en-US"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処置は、治療ではなくあくまで</a:t>
            </a:r>
            <a:r>
              <a:rPr lang="ja-JP" altLang="en-US" sz="120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応急手当である。</a:t>
            </a:r>
            <a:r>
              <a:rPr lang="ja-JP" altLang="en-US"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「痛みや腫れが改善</a:t>
            </a:r>
            <a:r>
              <a:rPr lang="ja-JP" altLang="en-US" sz="120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しない」</a:t>
            </a:r>
            <a:endParaRPr lang="en-US" altLang="ja-JP"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endParaRPr>
          </a:p>
          <a:p>
            <a:pPr defTabSz="932322" eaLnBrk="0" fontAlgn="base">
              <a:lnSpc>
                <a:spcPct val="150000"/>
              </a:lnSpc>
              <a:spcBef>
                <a:spcPct val="0"/>
              </a:spcBef>
              <a:spcAft>
                <a:spcPct val="0"/>
              </a:spcAft>
            </a:pPr>
            <a:r>
              <a:rPr lang="ja-JP" altLang="en-US" sz="120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a:t>
            </a:r>
            <a:r>
              <a:rPr lang="ja-JP" altLang="en-US"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日常生活に支障がある」場合は、必ず医療機関</a:t>
            </a:r>
            <a:r>
              <a:rPr lang="ja-JP" altLang="en-US" sz="1200">
                <a:solidFill>
                  <a:schemeClr val="tx1"/>
                </a:solidFill>
                <a:latin typeface="Hiragino Sans W4" panose="020B0400000000000000" pitchFamily="34" charset="-128"/>
                <a:ea typeface="Hiragino Sans W4" panose="020B0400000000000000" pitchFamily="34" charset="-128"/>
                <a:cs typeface="Arial" panose="020B0604020202020204" pitchFamily="34" charset="0"/>
              </a:rPr>
              <a:t>を受診する必要がある。</a:t>
            </a:r>
            <a:endParaRPr lang="en-US" altLang="ja-JP"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endParaRPr>
          </a:p>
          <a:p>
            <a:pPr defTabSz="932322" eaLnBrk="0" fontAlgn="base">
              <a:lnSpc>
                <a:spcPct val="150000"/>
              </a:lnSpc>
              <a:spcBef>
                <a:spcPct val="0"/>
              </a:spcBef>
              <a:spcAft>
                <a:spcPct val="0"/>
              </a:spcAft>
            </a:pPr>
            <a:endParaRPr lang="en-US" altLang="ja-JP" sz="1200" dirty="0">
              <a:solidFill>
                <a:schemeClr val="tx1"/>
              </a:solidFill>
              <a:latin typeface="Hiragino Sans W4" panose="020B0400000000000000" pitchFamily="34" charset="-128"/>
              <a:ea typeface="Hiragino Sans W4" panose="020B0400000000000000" pitchFamily="34" charset="-128"/>
              <a:cs typeface="Arial" panose="020B0604020202020204" pitchFamily="34" charset="0"/>
            </a:endParaRPr>
          </a:p>
        </p:txBody>
      </p:sp>
      <p:sp>
        <p:nvSpPr>
          <p:cNvPr id="90" name="テキスト ボックス 89">
            <a:extLst>
              <a:ext uri="{FF2B5EF4-FFF2-40B4-BE49-F238E27FC236}">
                <a16:creationId xmlns:a16="http://schemas.microsoft.com/office/drawing/2014/main" id="{0CCAD35B-C2D0-E641-A099-EF5F0867BBC0}"/>
              </a:ext>
            </a:extLst>
          </p:cNvPr>
          <p:cNvSpPr txBox="1"/>
          <p:nvPr/>
        </p:nvSpPr>
        <p:spPr>
          <a:xfrm>
            <a:off x="4764269" y="8323999"/>
            <a:ext cx="1130746"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ja-JP" altLang="en-US" sz="800" dirty="0">
                <a:latin typeface="Hiragino Sans W4" panose="020B0400000000000000" pitchFamily="34" charset="-128"/>
                <a:ea typeface="Hiragino Sans W4" panose="020B0400000000000000" pitchFamily="34" charset="-128"/>
              </a:rPr>
              <a:t>各部</a:t>
            </a:r>
            <a:r>
              <a:rPr lang="ja-JP" altLang="en-US" sz="800">
                <a:latin typeface="Hiragino Sans W4" panose="020B0400000000000000" pitchFamily="34" charset="-128"/>
                <a:ea typeface="Hiragino Sans W4" panose="020B0400000000000000" pitchFamily="34" charset="-128"/>
              </a:rPr>
              <a:t>位の</a:t>
            </a:r>
            <a:endParaRPr lang="en-US" altLang="ja-JP" sz="800" dirty="0">
              <a:latin typeface="Hiragino Sans W4" panose="020B0400000000000000" pitchFamily="34" charset="-128"/>
              <a:ea typeface="Hiragino Sans W4" panose="020B0400000000000000" pitchFamily="34" charset="-128"/>
            </a:endParaRPr>
          </a:p>
          <a:p>
            <a:pPr algn="ctr"/>
            <a:r>
              <a:rPr lang="en-US" altLang="ja-JP" sz="800" dirty="0">
                <a:latin typeface="Hiragino Sans W4" panose="020B0400000000000000" pitchFamily="34" charset="-128"/>
                <a:ea typeface="Hiragino Sans W4" panose="020B0400000000000000" pitchFamily="34" charset="-128"/>
              </a:rPr>
              <a:t>RICE</a:t>
            </a:r>
            <a:r>
              <a:rPr lang="ja-JP" altLang="en-US" sz="800" dirty="0">
                <a:latin typeface="Hiragino Sans W4" panose="020B0400000000000000" pitchFamily="34" charset="-128"/>
                <a:ea typeface="Hiragino Sans W4" panose="020B0400000000000000" pitchFamily="34" charset="-128"/>
              </a:rPr>
              <a:t>処置</a:t>
            </a:r>
            <a:endParaRPr lang="en-US" altLang="ja-JP" sz="800" dirty="0">
              <a:solidFill>
                <a:schemeClr val="tx1"/>
              </a:solidFill>
              <a:latin typeface="Hiragino Sans W4" panose="020B0400000000000000" pitchFamily="34" charset="-128"/>
              <a:ea typeface="Hiragino Sans W4" panose="020B0400000000000000" pitchFamily="34" charset="-128"/>
            </a:endParaRPr>
          </a:p>
        </p:txBody>
      </p:sp>
    </p:spTree>
    <p:extLst>
      <p:ext uri="{BB962C8B-B14F-4D97-AF65-F5344CB8AC3E}">
        <p14:creationId xmlns:p14="http://schemas.microsoft.com/office/powerpoint/2010/main" val="345887474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TotalTime>
  <Words>342</Words>
  <Application>Microsoft Macintosh PowerPoint</Application>
  <PresentationFormat>A4 210 x 297 mm</PresentationFormat>
  <Paragraphs>33</Paragraphs>
  <Slides>1</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Hiragino Sans W4</vt:lpstr>
      <vt:lpstr>游ゴシック</vt:lpstr>
      <vt:lpstr>游ゴシック Light</vt:lpstr>
      <vt:lpstr>Arial</vt:lpstr>
      <vt:lpstr>Calibri</vt:lpstr>
      <vt:lpstr>Calibri Light</vt:lpstr>
      <vt:lpstr>Times New Roman</vt:lpstr>
      <vt:lpstr>Office テーマ</vt:lpstr>
      <vt:lpstr>PowerPoint プレゼンテーション</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朝比奈 大輔</dc:creator>
  <cp:lastModifiedBy>朝比奈 大輔</cp:lastModifiedBy>
  <cp:revision>2</cp:revision>
  <dcterms:created xsi:type="dcterms:W3CDTF">2023-02-11T08:25:58Z</dcterms:created>
  <dcterms:modified xsi:type="dcterms:W3CDTF">2023-02-11T08:35:08Z</dcterms:modified>
</cp:coreProperties>
</file>