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96" r:id="rId2"/>
  </p:sldIdLst>
  <p:sldSz cx="6858000" cy="9906000" type="A4"/>
  <p:notesSz cx="6888163" cy="10018713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360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7509"/>
    <a:srgbClr val="FFEF4E"/>
    <a:srgbClr val="FF0000"/>
    <a:srgbClr val="FF2600"/>
    <a:srgbClr val="FF2D29"/>
    <a:srgbClr val="FFF2CC"/>
    <a:srgbClr val="D0C6FF"/>
    <a:srgbClr val="FFC195"/>
    <a:srgbClr val="945200"/>
    <a:srgbClr val="F092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8603FDC-E32A-4AB5-989C-0864C3EAD2B8}" styleName="テーマ スタイル 2 - アクセント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 autoAdjust="0"/>
    <p:restoredTop sz="96218"/>
  </p:normalViewPr>
  <p:slideViewPr>
    <p:cSldViewPr>
      <p:cViewPr varScale="1">
        <p:scale>
          <a:sx n="86" d="100"/>
          <a:sy n="86" d="100"/>
        </p:scale>
        <p:origin x="3568" y="216"/>
      </p:cViewPr>
      <p:guideLst>
        <p:guide orient="horz" pos="360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0" d="100"/>
        <a:sy n="30" d="100"/>
      </p:scale>
      <p:origin x="0" y="0"/>
    </p:cViewPr>
  </p:notesTextViewPr>
  <p:sorterViewPr>
    <p:cViewPr>
      <p:scale>
        <a:sx n="95" d="100"/>
        <a:sy n="95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920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3B0B121B-4721-D441-87BC-D32D1CEC72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D799643-5BA4-364B-AB1F-562222B3A6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6B936-649E-AE4B-8B22-7C5CC6E24247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25EEFCD-D543-184A-9697-BFAA8A91CA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707C1CF-301E-1E4F-BA70-99980F288A0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420C7C-E952-BA41-8155-771083A6E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5445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2143125" y="750888"/>
            <a:ext cx="2601913" cy="3757612"/>
          </a:xfrm>
          <a:prstGeom prst="rect">
            <a:avLst/>
          </a:prstGeom>
        </p:spPr>
        <p:txBody>
          <a:bodyPr lIns="91998" tIns="45999" rIns="91998" bIns="45999"/>
          <a:lstStyle/>
          <a:p>
            <a:endParaRPr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736DC659-E36C-6440-BFC9-4C78CB9AA2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0" y="9809955"/>
            <a:ext cx="6886575" cy="2087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cs typeface="+mn-cs"/>
              </a:defRPr>
            </a:lvl1pPr>
          </a:lstStyle>
          <a:p>
            <a:fld id="{DE9332EE-B4D8-0044-9345-8A69BA94FC8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563104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タイトルテキスト"/>
          <p:cNvSpPr txBox="1">
            <a:spLocks noGrp="1"/>
          </p:cNvSpPr>
          <p:nvPr>
            <p:ph type="title"/>
          </p:nvPr>
        </p:nvSpPr>
        <p:spPr>
          <a:xfrm>
            <a:off x="467916" y="2470833"/>
            <a:ext cx="5915026" cy="4122642"/>
          </a:xfrm>
          <a:prstGeom prst="rect">
            <a:avLst/>
          </a:prstGeom>
        </p:spPr>
        <p:txBody>
          <a:bodyPr anchor="b"/>
          <a:lstStyle>
            <a:lvl1pPr>
              <a:defRPr sz="4588"/>
            </a:lvl1pPr>
          </a:lstStyle>
          <a:p>
            <a:r>
              <a:t>タイトルテキスト</a:t>
            </a:r>
          </a:p>
        </p:txBody>
      </p:sp>
      <p:sp>
        <p:nvSpPr>
          <p:cNvPr id="30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467916" y="6632477"/>
            <a:ext cx="5915026" cy="216800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835"/>
            </a:lvl1pPr>
            <a:lvl2pPr marL="0" indent="349621">
              <a:buSzTx/>
              <a:buFontTx/>
              <a:buNone/>
              <a:defRPr sz="1835"/>
            </a:lvl2pPr>
            <a:lvl3pPr marL="0" indent="699242">
              <a:buSzTx/>
              <a:buFontTx/>
              <a:buNone/>
              <a:defRPr sz="1835"/>
            </a:lvl3pPr>
            <a:lvl4pPr marL="0" indent="1048863">
              <a:buSzTx/>
              <a:buFontTx/>
              <a:buNone/>
              <a:defRPr sz="1835"/>
            </a:lvl4pPr>
            <a:lvl5pPr marL="0" indent="1398483">
              <a:buSzTx/>
              <a:buFontTx/>
              <a:buNone/>
              <a:defRPr sz="1835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31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3313104" y="9672410"/>
            <a:ext cx="231793" cy="23359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39" name="本文レベル1…"/>
          <p:cNvSpPr txBox="1">
            <a:spLocks noGrp="1"/>
          </p:cNvSpPr>
          <p:nvPr>
            <p:ph type="body" sz="half" idx="1"/>
          </p:nvPr>
        </p:nvSpPr>
        <p:spPr>
          <a:xfrm>
            <a:off x="471488" y="2638306"/>
            <a:ext cx="2914651" cy="6288350"/>
          </a:xfrm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0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3313104" y="9672410"/>
            <a:ext cx="231793" cy="23359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タイトルテキスト"/>
          <p:cNvSpPr txBox="1">
            <a:spLocks noGrp="1"/>
          </p:cNvSpPr>
          <p:nvPr>
            <p:ph type="title"/>
          </p:nvPr>
        </p:nvSpPr>
        <p:spPr>
          <a:xfrm>
            <a:off x="472381" y="527663"/>
            <a:ext cx="5915026" cy="1915642"/>
          </a:xfrm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48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472381" y="2429537"/>
            <a:ext cx="2901256" cy="1190680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35" b="1"/>
            </a:lvl1pPr>
            <a:lvl2pPr marL="0" indent="349621">
              <a:buSzTx/>
              <a:buFontTx/>
              <a:buNone/>
              <a:defRPr sz="1835" b="1"/>
            </a:lvl2pPr>
            <a:lvl3pPr marL="0" indent="699242">
              <a:buSzTx/>
              <a:buFontTx/>
              <a:buNone/>
              <a:defRPr sz="1835" b="1"/>
            </a:lvl3pPr>
            <a:lvl4pPr marL="0" indent="1048863">
              <a:buSzTx/>
              <a:buFontTx/>
              <a:buNone/>
              <a:defRPr sz="1835" b="1"/>
            </a:lvl4pPr>
            <a:lvl5pPr marL="0" indent="1398483">
              <a:buSzTx/>
              <a:buFontTx/>
              <a:buNone/>
              <a:defRPr sz="1835" b="1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471862" y="2429536"/>
            <a:ext cx="2915544" cy="1190681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00" b="1"/>
            </a:lvl1pPr>
          </a:lstStyle>
          <a:p>
            <a:pPr marL="0" indent="0">
              <a:buSzTx/>
              <a:buFontTx/>
              <a:buNone/>
              <a:defRPr sz="1800" b="1"/>
            </a:pPr>
            <a:endParaRPr/>
          </a:p>
        </p:txBody>
      </p:sp>
      <p:sp>
        <p:nvSpPr>
          <p:cNvPr id="50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58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3313104" y="9672410"/>
            <a:ext cx="231793" cy="23359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3313104" y="9672410"/>
            <a:ext cx="231793" cy="23359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タイトルテキスト"/>
          <p:cNvSpPr txBox="1">
            <a:spLocks noGrp="1"/>
          </p:cNvSpPr>
          <p:nvPr>
            <p:ph type="title"/>
          </p:nvPr>
        </p:nvSpPr>
        <p:spPr>
          <a:xfrm>
            <a:off x="472381" y="660725"/>
            <a:ext cx="2211884" cy="2312533"/>
          </a:xfrm>
          <a:prstGeom prst="rect">
            <a:avLst/>
          </a:prstGeom>
        </p:spPr>
        <p:txBody>
          <a:bodyPr anchor="b"/>
          <a:lstStyle>
            <a:lvl1pPr>
              <a:defRPr sz="2447"/>
            </a:lvl1pPr>
          </a:lstStyle>
          <a:p>
            <a:r>
              <a:t>タイトルテキスト</a:t>
            </a:r>
          </a:p>
        </p:txBody>
      </p:sp>
      <p:sp>
        <p:nvSpPr>
          <p:cNvPr id="73" name="本文レベル1…"/>
          <p:cNvSpPr txBox="1">
            <a:spLocks noGrp="1"/>
          </p:cNvSpPr>
          <p:nvPr>
            <p:ph type="body" sz="half" idx="1"/>
          </p:nvPr>
        </p:nvSpPr>
        <p:spPr>
          <a:xfrm>
            <a:off x="2915542" y="1426981"/>
            <a:ext cx="3471864" cy="7043133"/>
          </a:xfrm>
          <a:prstGeom prst="rect">
            <a:avLst/>
          </a:prstGeom>
        </p:spPr>
        <p:txBody>
          <a:bodyPr/>
          <a:lstStyle>
            <a:lvl1pPr>
              <a:defRPr sz="2447"/>
            </a:lvl1pPr>
            <a:lvl2pPr marL="549403" indent="-199782">
              <a:defRPr sz="2447"/>
            </a:lvl2pPr>
            <a:lvl3pPr marL="932322" indent="-233081">
              <a:defRPr sz="2447"/>
            </a:lvl3pPr>
            <a:lvl4pPr marL="1328558" indent="-279696">
              <a:defRPr sz="2447"/>
            </a:lvl4pPr>
            <a:lvl5pPr marL="1678180" indent="-279697">
              <a:defRPr sz="2447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72381" y="2973256"/>
            <a:ext cx="2211884" cy="5508327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</a:lstStyle>
          <a:p>
            <a:pPr marL="0" indent="0">
              <a:buSzTx/>
              <a:buFontTx/>
              <a:buNone/>
              <a:defRPr sz="1200"/>
            </a:pPr>
            <a:endParaRPr/>
          </a:p>
        </p:txBody>
      </p:sp>
      <p:sp>
        <p:nvSpPr>
          <p:cNvPr id="7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タイトルテキスト"/>
          <p:cNvSpPr txBox="1">
            <a:spLocks noGrp="1"/>
          </p:cNvSpPr>
          <p:nvPr>
            <p:ph type="title"/>
          </p:nvPr>
        </p:nvSpPr>
        <p:spPr>
          <a:xfrm>
            <a:off x="472381" y="660725"/>
            <a:ext cx="2211884" cy="2312533"/>
          </a:xfrm>
          <a:prstGeom prst="rect">
            <a:avLst/>
          </a:prstGeom>
        </p:spPr>
        <p:txBody>
          <a:bodyPr anchor="b"/>
          <a:lstStyle>
            <a:lvl1pPr>
              <a:defRPr sz="2447"/>
            </a:lvl1pPr>
          </a:lstStyle>
          <a:p>
            <a:r>
              <a:t>タイトルテキスト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2915542" y="1426981"/>
            <a:ext cx="3471864" cy="7043133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472381" y="2973256"/>
            <a:ext cx="2211884" cy="5508327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24"/>
            </a:lvl1pPr>
            <a:lvl2pPr marL="0" indent="349621">
              <a:buSzTx/>
              <a:buFontTx/>
              <a:buNone/>
              <a:defRPr sz="1224"/>
            </a:lvl2pPr>
            <a:lvl3pPr marL="0" indent="699242">
              <a:buSzTx/>
              <a:buFontTx/>
              <a:buNone/>
              <a:defRPr sz="1224"/>
            </a:lvl3pPr>
            <a:lvl4pPr marL="0" indent="1048863">
              <a:buSzTx/>
              <a:buFontTx/>
              <a:buNone/>
              <a:defRPr sz="1224"/>
            </a:lvl4pPr>
            <a:lvl5pPr marL="0" indent="1398483">
              <a:buSzTx/>
              <a:buFontTx/>
              <a:buNone/>
              <a:defRPr sz="1224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8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93" name="本文レベル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94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タイトルテキスト"/>
          <p:cNvSpPr txBox="1">
            <a:spLocks noGrp="1"/>
          </p:cNvSpPr>
          <p:nvPr>
            <p:ph type="title"/>
          </p:nvPr>
        </p:nvSpPr>
        <p:spPr>
          <a:xfrm>
            <a:off x="4907757" y="527661"/>
            <a:ext cx="1478756" cy="8398993"/>
          </a:xfrm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102" name="本文レベル1…"/>
          <p:cNvSpPr txBox="1">
            <a:spLocks noGrp="1"/>
          </p:cNvSpPr>
          <p:nvPr>
            <p:ph type="body" idx="1"/>
          </p:nvPr>
        </p:nvSpPr>
        <p:spPr>
          <a:xfrm>
            <a:off x="471487" y="527661"/>
            <a:ext cx="4350546" cy="8398993"/>
          </a:xfrm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0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テキスト"/>
          <p:cNvSpPr txBox="1">
            <a:spLocks noGrp="1"/>
          </p:cNvSpPr>
          <p:nvPr>
            <p:ph type="title"/>
          </p:nvPr>
        </p:nvSpPr>
        <p:spPr>
          <a:xfrm>
            <a:off x="471487" y="527663"/>
            <a:ext cx="5915026" cy="19156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タイトルテキスト</a:t>
            </a:r>
          </a:p>
        </p:txBody>
      </p:sp>
      <p:sp>
        <p:nvSpPr>
          <p:cNvPr id="3" name="本文レベル1…"/>
          <p:cNvSpPr txBox="1">
            <a:spLocks noGrp="1"/>
          </p:cNvSpPr>
          <p:nvPr>
            <p:ph type="body" idx="1"/>
          </p:nvPr>
        </p:nvSpPr>
        <p:spPr>
          <a:xfrm>
            <a:off x="471487" y="2638306"/>
            <a:ext cx="5915026" cy="62883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6154720" y="9332935"/>
            <a:ext cx="231793" cy="233590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918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transition spd="med"/>
  <p:hf hdr="0" ftr="0" dt="0"/>
  <p:txStyles>
    <p:titleStyle>
      <a:lvl1pPr marL="0" marR="0" indent="0" algn="l" defTabSz="69924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6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69924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6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69924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6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69924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6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69924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6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69924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6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69924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6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69924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6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69924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6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74810" marR="0" indent="-174810" algn="l" defTabSz="699242" rtl="0" latinLnBrk="0">
        <a:lnSpc>
          <a:spcPct val="90000"/>
        </a:lnSpc>
        <a:spcBef>
          <a:spcPts val="714"/>
        </a:spcBef>
        <a:spcAft>
          <a:spcPts val="0"/>
        </a:spcAft>
        <a:buClrTx/>
        <a:buSzPct val="100000"/>
        <a:buFont typeface="Arial"/>
        <a:buChar char="•"/>
        <a:tabLst/>
        <a:defRPr sz="2141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553566" marR="0" indent="-203945" algn="l" defTabSz="699242" rtl="0" latinLnBrk="0">
        <a:lnSpc>
          <a:spcPct val="90000"/>
        </a:lnSpc>
        <a:spcBef>
          <a:spcPts val="714"/>
        </a:spcBef>
        <a:spcAft>
          <a:spcPts val="0"/>
        </a:spcAft>
        <a:buClrTx/>
        <a:buSzPct val="100000"/>
        <a:buFont typeface="Arial"/>
        <a:buChar char="•"/>
        <a:tabLst/>
        <a:defRPr sz="2141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943976" marR="0" indent="-244735" algn="l" defTabSz="699242" rtl="0" latinLnBrk="0">
        <a:lnSpc>
          <a:spcPct val="90000"/>
        </a:lnSpc>
        <a:spcBef>
          <a:spcPts val="714"/>
        </a:spcBef>
        <a:spcAft>
          <a:spcPts val="0"/>
        </a:spcAft>
        <a:buClrTx/>
        <a:buSzPct val="100000"/>
        <a:buFont typeface="Arial"/>
        <a:buChar char="•"/>
        <a:tabLst/>
        <a:defRPr sz="2141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331248" marR="0" indent="-282385" algn="l" defTabSz="699242" rtl="0" latinLnBrk="0">
        <a:lnSpc>
          <a:spcPct val="90000"/>
        </a:lnSpc>
        <a:spcBef>
          <a:spcPts val="714"/>
        </a:spcBef>
        <a:spcAft>
          <a:spcPts val="0"/>
        </a:spcAft>
        <a:buClrTx/>
        <a:buSzPct val="100000"/>
        <a:buFont typeface="Arial"/>
        <a:buChar char="•"/>
        <a:tabLst/>
        <a:defRPr sz="2141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1680869" marR="0" indent="-282385" algn="l" defTabSz="699242" rtl="0" latinLnBrk="0">
        <a:lnSpc>
          <a:spcPct val="90000"/>
        </a:lnSpc>
        <a:spcBef>
          <a:spcPts val="714"/>
        </a:spcBef>
        <a:spcAft>
          <a:spcPts val="0"/>
        </a:spcAft>
        <a:buClrTx/>
        <a:buSzPct val="100000"/>
        <a:buFont typeface="Arial"/>
        <a:buChar char="•"/>
        <a:tabLst/>
        <a:defRPr sz="2141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030490" marR="0" indent="-282385" algn="l" defTabSz="699242" rtl="0" latinLnBrk="0">
        <a:lnSpc>
          <a:spcPct val="90000"/>
        </a:lnSpc>
        <a:spcBef>
          <a:spcPts val="714"/>
        </a:spcBef>
        <a:spcAft>
          <a:spcPts val="0"/>
        </a:spcAft>
        <a:buClrTx/>
        <a:buSzPct val="100000"/>
        <a:buFont typeface="Arial"/>
        <a:buChar char="•"/>
        <a:tabLst/>
        <a:defRPr sz="2141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2380110" marR="0" indent="-282385" algn="l" defTabSz="699242" rtl="0" latinLnBrk="0">
        <a:lnSpc>
          <a:spcPct val="90000"/>
        </a:lnSpc>
        <a:spcBef>
          <a:spcPts val="714"/>
        </a:spcBef>
        <a:spcAft>
          <a:spcPts val="0"/>
        </a:spcAft>
        <a:buClrTx/>
        <a:buSzPct val="100000"/>
        <a:buFont typeface="Arial"/>
        <a:buChar char="•"/>
        <a:tabLst/>
        <a:defRPr sz="2141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2729731" marR="0" indent="-282385" algn="l" defTabSz="699242" rtl="0" latinLnBrk="0">
        <a:lnSpc>
          <a:spcPct val="90000"/>
        </a:lnSpc>
        <a:spcBef>
          <a:spcPts val="714"/>
        </a:spcBef>
        <a:spcAft>
          <a:spcPts val="0"/>
        </a:spcAft>
        <a:buClrTx/>
        <a:buSzPct val="100000"/>
        <a:buFont typeface="Arial"/>
        <a:buChar char="•"/>
        <a:tabLst/>
        <a:defRPr sz="2141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3079352" marR="0" indent="-282385" algn="l" defTabSz="699242" rtl="0" latinLnBrk="0">
        <a:lnSpc>
          <a:spcPct val="90000"/>
        </a:lnSpc>
        <a:spcBef>
          <a:spcPts val="714"/>
        </a:spcBef>
        <a:spcAft>
          <a:spcPts val="0"/>
        </a:spcAft>
        <a:buClrTx/>
        <a:buSzPct val="100000"/>
        <a:buFont typeface="Arial"/>
        <a:buChar char="•"/>
        <a:tabLst/>
        <a:defRPr sz="2141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32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18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66161" algn="r" defTabSz="932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18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32322" algn="r" defTabSz="932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18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98483" algn="r" defTabSz="932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18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64644" algn="r" defTabSz="932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18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330806" algn="r" defTabSz="932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18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96967" algn="r" defTabSz="932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18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63128" algn="r" defTabSz="932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18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729289" algn="r" defTabSz="932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18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角丸四角形 15">
            <a:extLst>
              <a:ext uri="{FF2B5EF4-FFF2-40B4-BE49-F238E27FC236}">
                <a16:creationId xmlns:a16="http://schemas.microsoft.com/office/drawing/2014/main" id="{6B0850CC-84F7-630E-6169-1F9921468A9B}"/>
              </a:ext>
            </a:extLst>
          </p:cNvPr>
          <p:cNvSpPr/>
          <p:nvPr/>
        </p:nvSpPr>
        <p:spPr>
          <a:xfrm>
            <a:off x="1381828" y="1526055"/>
            <a:ext cx="3162348" cy="527117"/>
          </a:xfrm>
          <a:prstGeom prst="roundRect">
            <a:avLst>
              <a:gd name="adj" fmla="val 30127"/>
            </a:avLst>
          </a:prstGeom>
          <a:solidFill>
            <a:schemeClr val="bg1"/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079540B7-9EEE-A082-2B42-0273820D0019}"/>
              </a:ext>
            </a:extLst>
          </p:cNvPr>
          <p:cNvGrpSpPr/>
          <p:nvPr/>
        </p:nvGrpSpPr>
        <p:grpSpPr>
          <a:xfrm>
            <a:off x="442993" y="848687"/>
            <a:ext cx="2539428" cy="307775"/>
            <a:chOff x="412436" y="744695"/>
            <a:chExt cx="1509470" cy="307775"/>
          </a:xfrm>
        </p:grpSpPr>
        <p:sp>
          <p:nvSpPr>
            <p:cNvPr id="7" name="角丸四角形 6">
              <a:extLst>
                <a:ext uri="{FF2B5EF4-FFF2-40B4-BE49-F238E27FC236}">
                  <a16:creationId xmlns:a16="http://schemas.microsoft.com/office/drawing/2014/main" id="{2A2ED639-5A85-6ADE-F3EE-DDE9AE04F761}"/>
                </a:ext>
              </a:extLst>
            </p:cNvPr>
            <p:cNvSpPr/>
            <p:nvPr/>
          </p:nvSpPr>
          <p:spPr>
            <a:xfrm>
              <a:off x="421540" y="744695"/>
              <a:ext cx="1491263" cy="280718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2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682139E-B360-F4C7-2937-BD1D7C3C3467}"/>
                </a:ext>
              </a:extLst>
            </p:cNvPr>
            <p:cNvSpPr txBox="1"/>
            <p:nvPr/>
          </p:nvSpPr>
          <p:spPr>
            <a:xfrm>
              <a:off x="412436" y="744695"/>
              <a:ext cx="1509470" cy="3077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40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挫傷時のフローチャート</a:t>
              </a:r>
              <a:endParaRPr lang="en-US" altLang="ja-JP" sz="1400" dirty="0">
                <a:solidFill>
                  <a:schemeClr val="bg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27E0F1F2-DC6B-7FEE-3259-221F4E71401B}"/>
              </a:ext>
            </a:extLst>
          </p:cNvPr>
          <p:cNvCxnSpPr>
            <a:cxnSpLocks/>
          </p:cNvCxnSpPr>
          <p:nvPr/>
        </p:nvCxnSpPr>
        <p:spPr>
          <a:xfrm>
            <a:off x="2872790" y="2112243"/>
            <a:ext cx="0" cy="402357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1028" name="グループ化 1027">
            <a:extLst>
              <a:ext uri="{FF2B5EF4-FFF2-40B4-BE49-F238E27FC236}">
                <a16:creationId xmlns:a16="http://schemas.microsoft.com/office/drawing/2014/main" id="{1FBC2A60-7F73-C260-449C-3E6CDD4558F7}"/>
              </a:ext>
            </a:extLst>
          </p:cNvPr>
          <p:cNvGrpSpPr/>
          <p:nvPr/>
        </p:nvGrpSpPr>
        <p:grpSpPr>
          <a:xfrm>
            <a:off x="4318790" y="2458102"/>
            <a:ext cx="2364504" cy="527117"/>
            <a:chOff x="2618274" y="2294403"/>
            <a:chExt cx="1647701" cy="324605"/>
          </a:xfrm>
        </p:grpSpPr>
        <p:sp>
          <p:nvSpPr>
            <p:cNvPr id="1029" name="角丸四角形 1028">
              <a:extLst>
                <a:ext uri="{FF2B5EF4-FFF2-40B4-BE49-F238E27FC236}">
                  <a16:creationId xmlns:a16="http://schemas.microsoft.com/office/drawing/2014/main" id="{3D1A704A-3267-CD12-1692-372A23F25478}"/>
                </a:ext>
              </a:extLst>
            </p:cNvPr>
            <p:cNvSpPr/>
            <p:nvPr/>
          </p:nvSpPr>
          <p:spPr>
            <a:xfrm>
              <a:off x="2743565" y="2294403"/>
              <a:ext cx="1362178" cy="324605"/>
            </a:xfrm>
            <a:prstGeom prst="roundRect">
              <a:avLst>
                <a:gd name="adj" fmla="val 3012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030" name="テキスト ボックス 1029">
              <a:extLst>
                <a:ext uri="{FF2B5EF4-FFF2-40B4-BE49-F238E27FC236}">
                  <a16:creationId xmlns:a16="http://schemas.microsoft.com/office/drawing/2014/main" id="{D2095E3F-D461-14D2-D2A8-660936E5B99B}"/>
                </a:ext>
              </a:extLst>
            </p:cNvPr>
            <p:cNvSpPr txBox="1"/>
            <p:nvPr/>
          </p:nvSpPr>
          <p:spPr>
            <a:xfrm>
              <a:off x="2618274" y="2317655"/>
              <a:ext cx="1647701" cy="2842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固定後に</a:t>
              </a:r>
              <a:endParaRPr kumimoji="1" lang="en-US" altLang="ja-JP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/>
              <a:r>
                <a:rPr kumimoji="1" lang="ja-JP" altLang="en-US" sz="12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医療機関搬送</a:t>
              </a:r>
            </a:p>
          </p:txBody>
        </p:sp>
      </p:grpSp>
      <p:grpSp>
        <p:nvGrpSpPr>
          <p:cNvPr id="1050" name="グループ化 1049">
            <a:extLst>
              <a:ext uri="{FF2B5EF4-FFF2-40B4-BE49-F238E27FC236}">
                <a16:creationId xmlns:a16="http://schemas.microsoft.com/office/drawing/2014/main" id="{49DBC37C-6479-D496-C8C2-98AED0A77F49}"/>
              </a:ext>
            </a:extLst>
          </p:cNvPr>
          <p:cNvGrpSpPr/>
          <p:nvPr/>
        </p:nvGrpSpPr>
        <p:grpSpPr>
          <a:xfrm>
            <a:off x="3196334" y="742400"/>
            <a:ext cx="1451866" cy="495153"/>
            <a:chOff x="445534" y="1270639"/>
            <a:chExt cx="1307711" cy="495153"/>
          </a:xfrm>
        </p:grpSpPr>
        <p:grpSp>
          <p:nvGrpSpPr>
            <p:cNvPr id="1051" name="グループ化 1050">
              <a:extLst>
                <a:ext uri="{FF2B5EF4-FFF2-40B4-BE49-F238E27FC236}">
                  <a16:creationId xmlns:a16="http://schemas.microsoft.com/office/drawing/2014/main" id="{288AB95F-B47A-0693-2AD9-9AE832E1324A}"/>
                </a:ext>
              </a:extLst>
            </p:cNvPr>
            <p:cNvGrpSpPr/>
            <p:nvPr/>
          </p:nvGrpSpPr>
          <p:grpSpPr>
            <a:xfrm>
              <a:off x="445534" y="1270639"/>
              <a:ext cx="1307711" cy="215442"/>
              <a:chOff x="411630" y="1625469"/>
              <a:chExt cx="1307711" cy="215442"/>
            </a:xfrm>
          </p:grpSpPr>
          <p:sp>
            <p:nvSpPr>
              <p:cNvPr id="1055" name="角丸四角形 1054">
                <a:extLst>
                  <a:ext uri="{FF2B5EF4-FFF2-40B4-BE49-F238E27FC236}">
                    <a16:creationId xmlns:a16="http://schemas.microsoft.com/office/drawing/2014/main" id="{074ED098-0411-F9F9-5937-62AB20658DAC}"/>
                  </a:ext>
                </a:extLst>
              </p:cNvPr>
              <p:cNvSpPr/>
              <p:nvPr/>
            </p:nvSpPr>
            <p:spPr>
              <a:xfrm>
                <a:off x="411630" y="1649067"/>
                <a:ext cx="1222432" cy="164952"/>
              </a:xfrm>
              <a:prstGeom prst="roundRect">
                <a:avLst>
                  <a:gd name="adj" fmla="val 30127"/>
                </a:avLst>
              </a:prstGeom>
              <a:solidFill>
                <a:schemeClr val="accent6">
                  <a:lumMod val="60000"/>
                  <a:lumOff val="40000"/>
                </a:schemeClr>
              </a:solidFill>
              <a:ln w="12700" cap="flat">
                <a:solidFill>
                  <a:schemeClr val="tx1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ja-JP" altLang="en-US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  <p:sp>
            <p:nvSpPr>
              <p:cNvPr id="1056" name="テキスト ボックス 1055">
                <a:extLst>
                  <a:ext uri="{FF2B5EF4-FFF2-40B4-BE49-F238E27FC236}">
                    <a16:creationId xmlns:a16="http://schemas.microsoft.com/office/drawing/2014/main" id="{DF6EC82C-4FBD-9BF4-0D11-04FF241572E7}"/>
                  </a:ext>
                </a:extLst>
              </p:cNvPr>
              <p:cNvSpPr txBox="1"/>
              <p:nvPr/>
            </p:nvSpPr>
            <p:spPr>
              <a:xfrm>
                <a:off x="426259" y="1625469"/>
                <a:ext cx="1293082" cy="21544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t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ja-JP" sz="800" dirty="0"/>
                  <a:t>※</a:t>
                </a:r>
                <a:r>
                  <a:rPr lang="ja-JP" altLang="en-US" sz="800"/>
                  <a:t>行動が求められる場面</a:t>
                </a:r>
                <a:endParaRPr kumimoji="0" lang="ja-JP" altLang="en-US" sz="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</p:grpSp>
        <p:grpSp>
          <p:nvGrpSpPr>
            <p:cNvPr id="1052" name="グループ化 1051">
              <a:extLst>
                <a:ext uri="{FF2B5EF4-FFF2-40B4-BE49-F238E27FC236}">
                  <a16:creationId xmlns:a16="http://schemas.microsoft.com/office/drawing/2014/main" id="{48B80683-54B5-B179-2167-1FF47DBEF883}"/>
                </a:ext>
              </a:extLst>
            </p:cNvPr>
            <p:cNvGrpSpPr/>
            <p:nvPr/>
          </p:nvGrpSpPr>
          <p:grpSpPr>
            <a:xfrm>
              <a:off x="445534" y="1550350"/>
              <a:ext cx="1222431" cy="215442"/>
              <a:chOff x="416174" y="2206717"/>
              <a:chExt cx="1222431" cy="215442"/>
            </a:xfrm>
          </p:grpSpPr>
          <p:sp>
            <p:nvSpPr>
              <p:cNvPr id="1053" name="角丸四角形 1052">
                <a:extLst>
                  <a:ext uri="{FF2B5EF4-FFF2-40B4-BE49-F238E27FC236}">
                    <a16:creationId xmlns:a16="http://schemas.microsoft.com/office/drawing/2014/main" id="{A8298AE4-8CF2-E5A5-18BA-2E96AE7291ED}"/>
                  </a:ext>
                </a:extLst>
              </p:cNvPr>
              <p:cNvSpPr/>
              <p:nvPr/>
            </p:nvSpPr>
            <p:spPr>
              <a:xfrm>
                <a:off x="416174" y="2235136"/>
                <a:ext cx="1222431" cy="163793"/>
              </a:xfrm>
              <a:prstGeom prst="roundRect">
                <a:avLst>
                  <a:gd name="adj" fmla="val 30127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 w="12700" cap="flat">
                <a:solidFill>
                  <a:schemeClr val="tx1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ja-JP" altLang="en-US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  <p:sp>
            <p:nvSpPr>
              <p:cNvPr id="1054" name="テキスト ボックス 1053">
                <a:extLst>
                  <a:ext uri="{FF2B5EF4-FFF2-40B4-BE49-F238E27FC236}">
                    <a16:creationId xmlns:a16="http://schemas.microsoft.com/office/drawing/2014/main" id="{A58D7456-A7CF-BF7B-728E-DCE13725253F}"/>
                  </a:ext>
                </a:extLst>
              </p:cNvPr>
              <p:cNvSpPr txBox="1"/>
              <p:nvPr/>
            </p:nvSpPr>
            <p:spPr>
              <a:xfrm>
                <a:off x="426259" y="2206717"/>
                <a:ext cx="1162867" cy="21544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t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ja-JP" sz="800" dirty="0"/>
                  <a:t>※</a:t>
                </a:r>
                <a:r>
                  <a:rPr lang="ja-JP" altLang="en-US" sz="800" dirty="0"/>
                  <a:t>判断が求められる場面</a:t>
                </a:r>
                <a:endParaRPr kumimoji="0" lang="ja-JP" altLang="en-US" sz="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</p:grp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CA48A168-0099-8705-2984-31DE3B13C93C}"/>
              </a:ext>
            </a:extLst>
          </p:cNvPr>
          <p:cNvGrpSpPr/>
          <p:nvPr/>
        </p:nvGrpSpPr>
        <p:grpSpPr>
          <a:xfrm>
            <a:off x="1826630" y="2560775"/>
            <a:ext cx="2092321" cy="396754"/>
            <a:chOff x="3124200" y="1998272"/>
            <a:chExt cx="2092321" cy="396754"/>
          </a:xfrm>
        </p:grpSpPr>
        <p:sp>
          <p:nvSpPr>
            <p:cNvPr id="10" name="角丸四角形 9">
              <a:extLst>
                <a:ext uri="{FF2B5EF4-FFF2-40B4-BE49-F238E27FC236}">
                  <a16:creationId xmlns:a16="http://schemas.microsoft.com/office/drawing/2014/main" id="{586FD58A-2DE1-1B30-8F22-F275309CC9A4}"/>
                </a:ext>
              </a:extLst>
            </p:cNvPr>
            <p:cNvSpPr/>
            <p:nvPr/>
          </p:nvSpPr>
          <p:spPr>
            <a:xfrm>
              <a:off x="3124200" y="1998272"/>
              <a:ext cx="2092321" cy="396754"/>
            </a:xfrm>
            <a:prstGeom prst="roundRect">
              <a:avLst>
                <a:gd name="adj" fmla="val 3012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304E851F-BAF1-AA45-1F13-46AF1F990944}"/>
                </a:ext>
              </a:extLst>
            </p:cNvPr>
            <p:cNvSpPr txBox="1"/>
            <p:nvPr/>
          </p:nvSpPr>
          <p:spPr>
            <a:xfrm>
              <a:off x="3124200" y="2047051"/>
              <a:ext cx="2092321" cy="2769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iragino Sans W4" panose="020B0400000000000000" pitchFamily="34" charset="-128"/>
                  <a:ea typeface="Hiragino Sans W4" panose="020B0400000000000000" pitchFamily="34" charset="-128"/>
                  <a:sym typeface="Calibri"/>
                </a:rPr>
                <a:t>明らかな変形</a:t>
              </a:r>
            </a:p>
          </p:txBody>
        </p:sp>
      </p:grp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F980BC7-901B-71A5-E86A-07F46B9A3FF2}"/>
              </a:ext>
            </a:extLst>
          </p:cNvPr>
          <p:cNvSpPr txBox="1"/>
          <p:nvPr/>
        </p:nvSpPr>
        <p:spPr>
          <a:xfrm>
            <a:off x="2399739" y="1670929"/>
            <a:ext cx="1825439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四肢の挫傷発生</a:t>
            </a:r>
          </a:p>
        </p:txBody>
      </p: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F0172417-C2CC-2A58-9E47-D51D7EEA6EFB}"/>
              </a:ext>
            </a:extLst>
          </p:cNvPr>
          <p:cNvCxnSpPr>
            <a:cxnSpLocks/>
          </p:cNvCxnSpPr>
          <p:nvPr/>
        </p:nvCxnSpPr>
        <p:spPr>
          <a:xfrm>
            <a:off x="2868027" y="3026643"/>
            <a:ext cx="0" cy="402357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B856D981-DDFF-2A7C-B7AB-FE0A9B7224F8}"/>
              </a:ext>
            </a:extLst>
          </p:cNvPr>
          <p:cNvGrpSpPr/>
          <p:nvPr/>
        </p:nvGrpSpPr>
        <p:grpSpPr>
          <a:xfrm>
            <a:off x="1784198" y="3498114"/>
            <a:ext cx="2191115" cy="939188"/>
            <a:chOff x="3081768" y="1998272"/>
            <a:chExt cx="2134753" cy="1073886"/>
          </a:xfrm>
        </p:grpSpPr>
        <p:sp>
          <p:nvSpPr>
            <p:cNvPr id="21" name="角丸四角形 20">
              <a:extLst>
                <a:ext uri="{FF2B5EF4-FFF2-40B4-BE49-F238E27FC236}">
                  <a16:creationId xmlns:a16="http://schemas.microsoft.com/office/drawing/2014/main" id="{32A19E65-DAEB-22DC-3A6E-0785F7A51C45}"/>
                </a:ext>
              </a:extLst>
            </p:cNvPr>
            <p:cNvSpPr/>
            <p:nvPr/>
          </p:nvSpPr>
          <p:spPr>
            <a:xfrm>
              <a:off x="3124200" y="1998272"/>
              <a:ext cx="2092321" cy="1073886"/>
            </a:xfrm>
            <a:prstGeom prst="roundRect">
              <a:avLst>
                <a:gd name="adj" fmla="val 3012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1125B194-CCF0-7CDF-AA32-689A0F5A4D8C}"/>
                </a:ext>
              </a:extLst>
            </p:cNvPr>
            <p:cNvSpPr txBox="1"/>
            <p:nvPr/>
          </p:nvSpPr>
          <p:spPr>
            <a:xfrm>
              <a:off x="3081768" y="2014142"/>
              <a:ext cx="2092321" cy="105575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iragino Sans W4" panose="020B0400000000000000" pitchFamily="34" charset="-128"/>
                  <a:ea typeface="Hiragino Sans W4" panose="020B0400000000000000" pitchFamily="34" charset="-128"/>
                  <a:sym typeface="Calibri"/>
                </a:rPr>
                <a:t>循環障害</a:t>
              </a:r>
              <a:endParaRPr kumimoji="0" lang="en-US" altLang="ja-JP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endParaRPr>
            </a:p>
            <a:p>
              <a:pPr marL="0" marR="0" indent="0" algn="ctr" defTabSz="914400" rtl="0" fontAlgn="auto" latin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iragino Sans W4" panose="020B0400000000000000" pitchFamily="34" charset="-128"/>
                  <a:ea typeface="Hiragino Sans W4" panose="020B0400000000000000" pitchFamily="34" charset="-128"/>
                  <a:sym typeface="Calibri"/>
                </a:rPr>
                <a:t>・爪の色が白い</a:t>
              </a:r>
              <a:endParaRPr kumimoji="0" lang="en-US" altLang="ja-JP" sz="12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endParaRPr>
            </a:p>
            <a:p>
              <a:pPr marL="0" marR="0" indent="0" algn="ctr" defTabSz="914400" rtl="0" fontAlgn="auto" latin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2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・脈が取れない</a:t>
              </a:r>
              <a:endParaRPr kumimoji="0" lang="en-US" altLang="ja-JP" sz="12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endParaRPr>
            </a:p>
          </p:txBody>
        </p:sp>
      </p:grp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19A4D94A-4FCB-8422-587E-268E753A3081}"/>
              </a:ext>
            </a:extLst>
          </p:cNvPr>
          <p:cNvCxnSpPr>
            <a:cxnSpLocks/>
          </p:cNvCxnSpPr>
          <p:nvPr/>
        </p:nvCxnSpPr>
        <p:spPr>
          <a:xfrm>
            <a:off x="2868027" y="4513131"/>
            <a:ext cx="0" cy="402357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303D19BA-3E8B-6896-121E-14CD286157B4}"/>
              </a:ext>
            </a:extLst>
          </p:cNvPr>
          <p:cNvGrpSpPr/>
          <p:nvPr/>
        </p:nvGrpSpPr>
        <p:grpSpPr>
          <a:xfrm>
            <a:off x="4498586" y="3802438"/>
            <a:ext cx="1913153" cy="386492"/>
            <a:chOff x="2734753" y="2307530"/>
            <a:chExt cx="1340201" cy="284299"/>
          </a:xfrm>
        </p:grpSpPr>
        <p:sp>
          <p:nvSpPr>
            <p:cNvPr id="26" name="角丸四角形 25">
              <a:extLst>
                <a:ext uri="{FF2B5EF4-FFF2-40B4-BE49-F238E27FC236}">
                  <a16:creationId xmlns:a16="http://schemas.microsoft.com/office/drawing/2014/main" id="{A21FEEA2-12D0-7F59-279F-9E51529DB36F}"/>
                </a:ext>
              </a:extLst>
            </p:cNvPr>
            <p:cNvSpPr/>
            <p:nvPr/>
          </p:nvSpPr>
          <p:spPr>
            <a:xfrm>
              <a:off x="2734753" y="2307530"/>
              <a:ext cx="1340201" cy="284299"/>
            </a:xfrm>
            <a:prstGeom prst="roundRect">
              <a:avLst>
                <a:gd name="adj" fmla="val 3012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E069697B-9F6A-82DC-8693-400DBCFB9088}"/>
                </a:ext>
              </a:extLst>
            </p:cNvPr>
            <p:cNvSpPr txBox="1"/>
            <p:nvPr/>
          </p:nvSpPr>
          <p:spPr>
            <a:xfrm>
              <a:off x="2734753" y="2347801"/>
              <a:ext cx="1340201" cy="20375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医療機関搬送</a:t>
              </a:r>
            </a:p>
          </p:txBody>
        </p:sp>
      </p:grp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8FD26D3D-3CA3-ECF8-82A6-28466F862AAC}"/>
              </a:ext>
            </a:extLst>
          </p:cNvPr>
          <p:cNvCxnSpPr>
            <a:cxnSpLocks/>
          </p:cNvCxnSpPr>
          <p:nvPr/>
        </p:nvCxnSpPr>
        <p:spPr>
          <a:xfrm>
            <a:off x="4010364" y="2748053"/>
            <a:ext cx="429627" cy="0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A6A66008-317C-630F-CF22-2FB2C956A4D6}"/>
              </a:ext>
            </a:extLst>
          </p:cNvPr>
          <p:cNvCxnSpPr>
            <a:cxnSpLocks/>
          </p:cNvCxnSpPr>
          <p:nvPr/>
        </p:nvCxnSpPr>
        <p:spPr>
          <a:xfrm>
            <a:off x="4010363" y="3995684"/>
            <a:ext cx="429627" cy="0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B29E361F-82EA-2594-9064-103B0BEDF576}"/>
              </a:ext>
            </a:extLst>
          </p:cNvPr>
          <p:cNvGrpSpPr/>
          <p:nvPr/>
        </p:nvGrpSpPr>
        <p:grpSpPr>
          <a:xfrm>
            <a:off x="4498586" y="5308069"/>
            <a:ext cx="1913153" cy="386492"/>
            <a:chOff x="2734753" y="2307530"/>
            <a:chExt cx="1340201" cy="284299"/>
          </a:xfrm>
        </p:grpSpPr>
        <p:sp>
          <p:nvSpPr>
            <p:cNvPr id="32" name="角丸四角形 31">
              <a:extLst>
                <a:ext uri="{FF2B5EF4-FFF2-40B4-BE49-F238E27FC236}">
                  <a16:creationId xmlns:a16="http://schemas.microsoft.com/office/drawing/2014/main" id="{3069819C-0AEA-4E4C-DB62-47B0FBF3EA2F}"/>
                </a:ext>
              </a:extLst>
            </p:cNvPr>
            <p:cNvSpPr/>
            <p:nvPr/>
          </p:nvSpPr>
          <p:spPr>
            <a:xfrm>
              <a:off x="2734753" y="2307530"/>
              <a:ext cx="1340201" cy="284299"/>
            </a:xfrm>
            <a:prstGeom prst="roundRect">
              <a:avLst>
                <a:gd name="adj" fmla="val 3012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2618B5CC-866A-A1CD-D570-FDCB4DC0AC2A}"/>
                </a:ext>
              </a:extLst>
            </p:cNvPr>
            <p:cNvSpPr txBox="1"/>
            <p:nvPr/>
          </p:nvSpPr>
          <p:spPr>
            <a:xfrm>
              <a:off x="2734753" y="2347801"/>
              <a:ext cx="1340201" cy="20375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医療機関搬送</a:t>
              </a:r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045EAC2A-3425-919B-BB93-5BADBD38D5C7}"/>
              </a:ext>
            </a:extLst>
          </p:cNvPr>
          <p:cNvGrpSpPr/>
          <p:nvPr/>
        </p:nvGrpSpPr>
        <p:grpSpPr>
          <a:xfrm>
            <a:off x="1740646" y="5032714"/>
            <a:ext cx="2191115" cy="939188"/>
            <a:chOff x="3081768" y="1998272"/>
            <a:chExt cx="2134753" cy="1073886"/>
          </a:xfrm>
        </p:grpSpPr>
        <p:sp>
          <p:nvSpPr>
            <p:cNvPr id="36" name="角丸四角形 35">
              <a:extLst>
                <a:ext uri="{FF2B5EF4-FFF2-40B4-BE49-F238E27FC236}">
                  <a16:creationId xmlns:a16="http://schemas.microsoft.com/office/drawing/2014/main" id="{45CA6235-8CC7-3602-916C-EF5BB0773BE5}"/>
                </a:ext>
              </a:extLst>
            </p:cNvPr>
            <p:cNvSpPr/>
            <p:nvPr/>
          </p:nvSpPr>
          <p:spPr>
            <a:xfrm>
              <a:off x="3124200" y="1998272"/>
              <a:ext cx="2092321" cy="1073886"/>
            </a:xfrm>
            <a:prstGeom prst="roundRect">
              <a:avLst>
                <a:gd name="adj" fmla="val 3012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D0BB83F5-8271-090C-01D8-DCB2027476DC}"/>
                </a:ext>
              </a:extLst>
            </p:cNvPr>
            <p:cNvSpPr txBox="1"/>
            <p:nvPr/>
          </p:nvSpPr>
          <p:spPr>
            <a:xfrm>
              <a:off x="3081768" y="2014142"/>
              <a:ext cx="2092321" cy="105575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iragino Sans W4" panose="020B0400000000000000" pitchFamily="34" charset="-128"/>
                  <a:ea typeface="Hiragino Sans W4" panose="020B0400000000000000" pitchFamily="34" charset="-128"/>
                  <a:sym typeface="Calibri"/>
                </a:rPr>
                <a:t>神経障害</a:t>
              </a:r>
              <a:endParaRPr kumimoji="0" lang="en-US" altLang="ja-JP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endParaRPr>
            </a:p>
            <a:p>
              <a:pPr marL="0" marR="0" indent="0" algn="ctr" defTabSz="914400" rtl="0" fontAlgn="auto" latin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iragino Sans W4" panose="020B0400000000000000" pitchFamily="34" charset="-128"/>
                  <a:ea typeface="Hiragino Sans W4" panose="020B0400000000000000" pitchFamily="34" charset="-128"/>
                  <a:sym typeface="Calibri"/>
                </a:rPr>
                <a:t>・手足のしびれ</a:t>
              </a:r>
              <a:endParaRPr kumimoji="0" lang="en-US" altLang="ja-JP" sz="12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endParaRPr>
            </a:p>
            <a:p>
              <a:pPr marL="0" marR="0" indent="0" algn="ctr" defTabSz="914400" rtl="0" fontAlgn="auto" latin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2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・手足の運動障害</a:t>
              </a:r>
              <a:endParaRPr kumimoji="0" lang="en-US" altLang="ja-JP" sz="12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endParaRPr>
            </a:p>
          </p:txBody>
        </p:sp>
      </p:grp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EE12029A-A71D-9869-8D9F-ECDD7E5D30DB}"/>
              </a:ext>
            </a:extLst>
          </p:cNvPr>
          <p:cNvCxnSpPr>
            <a:cxnSpLocks/>
          </p:cNvCxnSpPr>
          <p:nvPr/>
        </p:nvCxnSpPr>
        <p:spPr>
          <a:xfrm>
            <a:off x="2849456" y="6029425"/>
            <a:ext cx="0" cy="402357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B6F6A994-FCF0-5114-9CAF-A3189075F931}"/>
              </a:ext>
            </a:extLst>
          </p:cNvPr>
          <p:cNvCxnSpPr>
            <a:cxnSpLocks/>
          </p:cNvCxnSpPr>
          <p:nvPr/>
        </p:nvCxnSpPr>
        <p:spPr>
          <a:xfrm>
            <a:off x="3975313" y="5528534"/>
            <a:ext cx="429627" cy="0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D5370A76-C18C-106A-EF2A-BB0B1C4F3C47}"/>
              </a:ext>
            </a:extLst>
          </p:cNvPr>
          <p:cNvGrpSpPr/>
          <p:nvPr/>
        </p:nvGrpSpPr>
        <p:grpSpPr>
          <a:xfrm>
            <a:off x="1803024" y="6448336"/>
            <a:ext cx="2182936" cy="923328"/>
            <a:chOff x="3135330" y="1891001"/>
            <a:chExt cx="2126784" cy="1055751"/>
          </a:xfrm>
        </p:grpSpPr>
        <p:sp>
          <p:nvSpPr>
            <p:cNvPr id="43" name="角丸四角形 42">
              <a:extLst>
                <a:ext uri="{FF2B5EF4-FFF2-40B4-BE49-F238E27FC236}">
                  <a16:creationId xmlns:a16="http://schemas.microsoft.com/office/drawing/2014/main" id="{F0D8F387-07B3-6130-2525-032B2AB46BB5}"/>
                </a:ext>
              </a:extLst>
            </p:cNvPr>
            <p:cNvSpPr/>
            <p:nvPr/>
          </p:nvSpPr>
          <p:spPr>
            <a:xfrm>
              <a:off x="3135330" y="1958128"/>
              <a:ext cx="2081746" cy="954357"/>
            </a:xfrm>
            <a:prstGeom prst="roundRect">
              <a:avLst>
                <a:gd name="adj" fmla="val 3012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ABF0EA8F-B02B-AB0D-8B1D-B39B494F070F}"/>
                </a:ext>
              </a:extLst>
            </p:cNvPr>
            <p:cNvSpPr txBox="1"/>
            <p:nvPr/>
          </p:nvSpPr>
          <p:spPr>
            <a:xfrm>
              <a:off x="3169793" y="1891001"/>
              <a:ext cx="2092321" cy="105575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iragino Sans W4" panose="020B0400000000000000" pitchFamily="34" charset="-128"/>
                  <a:ea typeface="Hiragino Sans W4" panose="020B0400000000000000" pitchFamily="34" charset="-128"/>
                  <a:sym typeface="Calibri"/>
                </a:rPr>
                <a:t>炎症の</a:t>
              </a:r>
              <a:r>
                <a:rPr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徴候</a:t>
              </a:r>
              <a:endParaRPr kumimoji="0" lang="en-US" altLang="ja-JP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endParaRPr>
            </a:p>
            <a:p>
              <a:pPr marL="0" marR="0" indent="0" algn="ctr" defTabSz="914400" rtl="0" fontAlgn="auto" latin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2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発赤、熱感、腫張</a:t>
              </a:r>
              <a:endParaRPr lang="en-US" altLang="ja-JP" sz="120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marL="0" marR="0" indent="0" algn="ctr" defTabSz="914400" rtl="0" fontAlgn="auto" latin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2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疼痛、機能障害</a:t>
              </a:r>
              <a:r>
                <a:rPr lang="en-US" altLang="ja-JP" sz="12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 </a:t>
              </a:r>
            </a:p>
          </p:txBody>
        </p:sp>
      </p:grp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6FA5E7E9-02D3-BF81-67DA-063C5D183D49}"/>
              </a:ext>
            </a:extLst>
          </p:cNvPr>
          <p:cNvCxnSpPr>
            <a:cxnSpLocks/>
          </p:cNvCxnSpPr>
          <p:nvPr/>
        </p:nvCxnSpPr>
        <p:spPr>
          <a:xfrm>
            <a:off x="3989139" y="7014914"/>
            <a:ext cx="429627" cy="0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56926301-3101-7D47-665D-A7166C5937A6}"/>
              </a:ext>
            </a:extLst>
          </p:cNvPr>
          <p:cNvGrpSpPr/>
          <p:nvPr/>
        </p:nvGrpSpPr>
        <p:grpSpPr>
          <a:xfrm>
            <a:off x="4484180" y="6207152"/>
            <a:ext cx="2080517" cy="1754332"/>
            <a:chOff x="2737964" y="2307530"/>
            <a:chExt cx="1457443" cy="1290465"/>
          </a:xfrm>
        </p:grpSpPr>
        <p:sp>
          <p:nvSpPr>
            <p:cNvPr id="48" name="角丸四角形 47">
              <a:extLst>
                <a:ext uri="{FF2B5EF4-FFF2-40B4-BE49-F238E27FC236}">
                  <a16:creationId xmlns:a16="http://schemas.microsoft.com/office/drawing/2014/main" id="{96A0E926-C1E5-5985-80D9-78DA462A6C47}"/>
                </a:ext>
              </a:extLst>
            </p:cNvPr>
            <p:cNvSpPr/>
            <p:nvPr/>
          </p:nvSpPr>
          <p:spPr>
            <a:xfrm>
              <a:off x="2737964" y="2307530"/>
              <a:ext cx="1457443" cy="1290465"/>
            </a:xfrm>
            <a:prstGeom prst="roundRect">
              <a:avLst>
                <a:gd name="adj" fmla="val 17911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8EC8B900-9097-F668-BB81-715C78A93D9A}"/>
                </a:ext>
              </a:extLst>
            </p:cNvPr>
            <p:cNvSpPr txBox="1"/>
            <p:nvPr/>
          </p:nvSpPr>
          <p:spPr>
            <a:xfrm>
              <a:off x="2748848" y="2503136"/>
              <a:ext cx="1444332" cy="933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RICE</a:t>
              </a:r>
              <a:r>
                <a:rPr kumimoji="1" lang="ja-JP" altLang="en-US" sz="12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処置・固定</a:t>
              </a:r>
              <a:endParaRPr kumimoji="1" lang="en-US" altLang="ja-JP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/>
              <a:r>
                <a:rPr kumimoji="1" lang="ja-JP" altLang="en-US" sz="12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医療機関への受診を促す</a:t>
              </a:r>
              <a:endParaRPr kumimoji="1" lang="en-US" altLang="ja-JP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/>
              <a:endParaRPr kumimoji="1" lang="en-US" altLang="ja-JP" sz="105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/>
              <a:r>
                <a:rPr kumimoji="1" lang="ja-JP" altLang="en-US" sz="105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当日は、十分な観察が必要。</a:t>
              </a:r>
              <a:endParaRPr kumimoji="1" lang="en-US" altLang="ja-JP" sz="105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/>
              <a:r>
                <a:rPr kumimoji="1" lang="ja-JP" altLang="en-US" sz="105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上記の症状が出現するようなら救急外来を受診</a:t>
              </a:r>
              <a:r>
                <a:rPr kumimoji="1" lang="ja-JP" altLang="en-US" sz="105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するように</a:t>
              </a:r>
              <a:endParaRPr kumimoji="1" lang="en-US" altLang="ja-JP" sz="105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/>
              <a:r>
                <a:rPr kumimoji="1" lang="ja-JP" altLang="en-US" sz="105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説明</a:t>
              </a:r>
              <a:r>
                <a:rPr kumimoji="1" lang="ja-JP" altLang="en-US" sz="105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する。</a:t>
              </a:r>
              <a:endParaRPr kumimoji="1" lang="ja-JP" altLang="en-US" sz="105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F5953CAC-F079-D712-C9D1-1470C86E9D97}"/>
              </a:ext>
            </a:extLst>
          </p:cNvPr>
          <p:cNvGrpSpPr/>
          <p:nvPr/>
        </p:nvGrpSpPr>
        <p:grpSpPr>
          <a:xfrm>
            <a:off x="1335583" y="8436973"/>
            <a:ext cx="3027745" cy="444340"/>
            <a:chOff x="2597785" y="2286254"/>
            <a:chExt cx="1590599" cy="326851"/>
          </a:xfrm>
        </p:grpSpPr>
        <p:sp>
          <p:nvSpPr>
            <p:cNvPr id="54" name="角丸四角形 53">
              <a:extLst>
                <a:ext uri="{FF2B5EF4-FFF2-40B4-BE49-F238E27FC236}">
                  <a16:creationId xmlns:a16="http://schemas.microsoft.com/office/drawing/2014/main" id="{CB018FCE-DF8A-DE08-ABF9-EA888D4D8533}"/>
                </a:ext>
              </a:extLst>
            </p:cNvPr>
            <p:cNvSpPr/>
            <p:nvPr/>
          </p:nvSpPr>
          <p:spPr>
            <a:xfrm>
              <a:off x="2763348" y="2286254"/>
              <a:ext cx="1340201" cy="326851"/>
            </a:xfrm>
            <a:prstGeom prst="roundRect">
              <a:avLst>
                <a:gd name="adj" fmla="val 3012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id="{D970F2DC-0510-8CEB-8899-AAD1F4809300}"/>
                </a:ext>
              </a:extLst>
            </p:cNvPr>
            <p:cNvSpPr txBox="1"/>
            <p:nvPr/>
          </p:nvSpPr>
          <p:spPr>
            <a:xfrm>
              <a:off x="2597785" y="2357962"/>
              <a:ext cx="1590599" cy="20375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圧迫固定・経過観察</a:t>
              </a:r>
              <a:endParaRPr kumimoji="1" lang="en-US" altLang="ja-JP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64CE9546-73F5-5700-19F1-8F4215A54A72}"/>
              </a:ext>
            </a:extLst>
          </p:cNvPr>
          <p:cNvCxnSpPr>
            <a:cxnSpLocks/>
          </p:cNvCxnSpPr>
          <p:nvPr/>
        </p:nvCxnSpPr>
        <p:spPr>
          <a:xfrm>
            <a:off x="2834955" y="7428322"/>
            <a:ext cx="0" cy="881085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55C9084A-9390-7F11-14C9-B1ECEA8960D1}"/>
              </a:ext>
            </a:extLst>
          </p:cNvPr>
          <p:cNvSpPr txBox="1"/>
          <p:nvPr/>
        </p:nvSpPr>
        <p:spPr>
          <a:xfrm flipH="1">
            <a:off x="3995460" y="2343099"/>
            <a:ext cx="818959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ある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9D3058C3-304B-0173-7FC5-B05D878A8F1B}"/>
              </a:ext>
            </a:extLst>
          </p:cNvPr>
          <p:cNvSpPr txBox="1"/>
          <p:nvPr/>
        </p:nvSpPr>
        <p:spPr>
          <a:xfrm flipH="1">
            <a:off x="4045554" y="3567203"/>
            <a:ext cx="818959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ある</a:t>
            </a:r>
          </a:p>
        </p:txBody>
      </p:sp>
      <p:sp>
        <p:nvSpPr>
          <p:cNvPr id="1027" name="テキスト ボックス 1026">
            <a:extLst>
              <a:ext uri="{FF2B5EF4-FFF2-40B4-BE49-F238E27FC236}">
                <a16:creationId xmlns:a16="http://schemas.microsoft.com/office/drawing/2014/main" id="{83DB610A-14CC-404F-A771-653D79A700EB}"/>
              </a:ext>
            </a:extLst>
          </p:cNvPr>
          <p:cNvSpPr txBox="1"/>
          <p:nvPr/>
        </p:nvSpPr>
        <p:spPr>
          <a:xfrm flipH="1">
            <a:off x="4015288" y="5081569"/>
            <a:ext cx="818959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ある</a:t>
            </a:r>
          </a:p>
        </p:txBody>
      </p:sp>
      <p:sp>
        <p:nvSpPr>
          <p:cNvPr id="1031" name="テキスト ボックス 1030">
            <a:extLst>
              <a:ext uri="{FF2B5EF4-FFF2-40B4-BE49-F238E27FC236}">
                <a16:creationId xmlns:a16="http://schemas.microsoft.com/office/drawing/2014/main" id="{7F977733-1F4B-CAF1-2A27-B64F8C70319A}"/>
              </a:ext>
            </a:extLst>
          </p:cNvPr>
          <p:cNvSpPr txBox="1"/>
          <p:nvPr/>
        </p:nvSpPr>
        <p:spPr>
          <a:xfrm flipH="1">
            <a:off x="3989139" y="6580106"/>
            <a:ext cx="818959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ある</a:t>
            </a:r>
          </a:p>
        </p:txBody>
      </p:sp>
      <p:sp>
        <p:nvSpPr>
          <p:cNvPr id="1032" name="テキスト ボックス 1031">
            <a:extLst>
              <a:ext uri="{FF2B5EF4-FFF2-40B4-BE49-F238E27FC236}">
                <a16:creationId xmlns:a16="http://schemas.microsoft.com/office/drawing/2014/main" id="{58760842-5516-37F2-696F-D0912D6E66A2}"/>
              </a:ext>
            </a:extLst>
          </p:cNvPr>
          <p:cNvSpPr txBox="1"/>
          <p:nvPr/>
        </p:nvSpPr>
        <p:spPr>
          <a:xfrm flipH="1">
            <a:off x="3006424" y="3081430"/>
            <a:ext cx="818959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ない</a:t>
            </a:r>
          </a:p>
        </p:txBody>
      </p:sp>
      <p:sp>
        <p:nvSpPr>
          <p:cNvPr id="1034" name="テキスト ボックス 1033">
            <a:extLst>
              <a:ext uri="{FF2B5EF4-FFF2-40B4-BE49-F238E27FC236}">
                <a16:creationId xmlns:a16="http://schemas.microsoft.com/office/drawing/2014/main" id="{57A48F59-DDD2-61A4-9EEE-293217522D45}"/>
              </a:ext>
            </a:extLst>
          </p:cNvPr>
          <p:cNvSpPr txBox="1"/>
          <p:nvPr/>
        </p:nvSpPr>
        <p:spPr>
          <a:xfrm flipH="1">
            <a:off x="3004069" y="4562725"/>
            <a:ext cx="818959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ない</a:t>
            </a:r>
          </a:p>
        </p:txBody>
      </p:sp>
      <p:sp>
        <p:nvSpPr>
          <p:cNvPr id="1035" name="テキスト ボックス 1034">
            <a:extLst>
              <a:ext uri="{FF2B5EF4-FFF2-40B4-BE49-F238E27FC236}">
                <a16:creationId xmlns:a16="http://schemas.microsoft.com/office/drawing/2014/main" id="{152ECE66-7BE8-5695-5C50-C0572090FE95}"/>
              </a:ext>
            </a:extLst>
          </p:cNvPr>
          <p:cNvSpPr txBox="1"/>
          <p:nvPr/>
        </p:nvSpPr>
        <p:spPr>
          <a:xfrm flipH="1">
            <a:off x="3001714" y="6109445"/>
            <a:ext cx="818959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ない</a:t>
            </a:r>
          </a:p>
        </p:txBody>
      </p: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E657938E-FFD9-CBB9-961F-BECE4BB9E9D3}"/>
              </a:ext>
            </a:extLst>
          </p:cNvPr>
          <p:cNvCxnSpPr>
            <a:cxnSpLocks/>
          </p:cNvCxnSpPr>
          <p:nvPr/>
        </p:nvCxnSpPr>
        <p:spPr>
          <a:xfrm>
            <a:off x="398930" y="583749"/>
            <a:ext cx="5827059" cy="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A5AF504-5C94-748A-B2E6-FC7CB7D53359}"/>
              </a:ext>
            </a:extLst>
          </p:cNvPr>
          <p:cNvSpPr txBox="1"/>
          <p:nvPr/>
        </p:nvSpPr>
        <p:spPr>
          <a:xfrm flipH="1">
            <a:off x="2938117" y="7458576"/>
            <a:ext cx="818959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ない</a:t>
            </a:r>
          </a:p>
        </p:txBody>
      </p:sp>
    </p:spTree>
    <p:extLst>
      <p:ext uri="{BB962C8B-B14F-4D97-AF65-F5344CB8AC3E}">
        <p14:creationId xmlns:p14="http://schemas.microsoft.com/office/powerpoint/2010/main" val="223428852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テーマ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テーマ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133325</TotalTime>
  <Words>119</Words>
  <Application>Microsoft Macintosh PowerPoint</Application>
  <PresentationFormat>A4 210 x 297 mm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Hiragino Sans W4</vt:lpstr>
      <vt:lpstr>游ゴシック Light</vt:lpstr>
      <vt:lpstr>Arial</vt:lpstr>
      <vt:lpstr>Calibri</vt:lpstr>
      <vt:lpstr>Calibri Light</vt:lpstr>
      <vt:lpstr>Helvetica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院生室</dc:creator>
  <cp:lastModifiedBy>朝比奈 大輔</cp:lastModifiedBy>
  <cp:revision>520</cp:revision>
  <cp:lastPrinted>2023-01-20T09:54:29Z</cp:lastPrinted>
  <dcterms:modified xsi:type="dcterms:W3CDTF">2023-02-11T23:59:28Z</dcterms:modified>
</cp:coreProperties>
</file>