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695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97" userDrawn="1">
          <p15:clr>
            <a:srgbClr val="A4A3A4"/>
          </p15:clr>
        </p15:guide>
        <p15:guide id="2" pos="21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03"/>
    <p:restoredTop sz="95840"/>
  </p:normalViewPr>
  <p:slideViewPr>
    <p:cSldViewPr snapToGrid="0" showGuides="1">
      <p:cViewPr>
        <p:scale>
          <a:sx n="80" d="100"/>
          <a:sy n="80" d="100"/>
        </p:scale>
        <p:origin x="3392" y="32"/>
      </p:cViewPr>
      <p:guideLst>
        <p:guide orient="horz" pos="3097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23552-3B9D-614F-8AC4-6BB5A0A9787B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FCCF-694C-4247-8380-037BE09A7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69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23552-3B9D-614F-8AC4-6BB5A0A9787B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FCCF-694C-4247-8380-037BE09A7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6475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23552-3B9D-614F-8AC4-6BB5A0A9787B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FCCF-694C-4247-8380-037BE09A7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949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23552-3B9D-614F-8AC4-6BB5A0A9787B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FCCF-694C-4247-8380-037BE09A7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015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23552-3B9D-614F-8AC4-6BB5A0A9787B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FCCF-694C-4247-8380-037BE09A7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686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23552-3B9D-614F-8AC4-6BB5A0A9787B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FCCF-694C-4247-8380-037BE09A7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06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23552-3B9D-614F-8AC4-6BB5A0A9787B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FCCF-694C-4247-8380-037BE09A7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829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23552-3B9D-614F-8AC4-6BB5A0A9787B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FCCF-694C-4247-8380-037BE09A7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9236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23552-3B9D-614F-8AC4-6BB5A0A9787B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FCCF-694C-4247-8380-037BE09A7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820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23552-3B9D-614F-8AC4-6BB5A0A9787B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FCCF-694C-4247-8380-037BE09A7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37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23552-3B9D-614F-8AC4-6BB5A0A9787B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FFCCF-694C-4247-8380-037BE09A7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4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23552-3B9D-614F-8AC4-6BB5A0A9787B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FFCCF-694C-4247-8380-037BE09A75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813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>
            <a:extLst>
              <a:ext uri="{FF2B5EF4-FFF2-40B4-BE49-F238E27FC236}">
                <a16:creationId xmlns:a16="http://schemas.microsoft.com/office/drawing/2014/main" id="{593D48AF-3307-66F3-7CD9-7593DDF08B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615" y="187016"/>
            <a:ext cx="1309806" cy="987437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9AFAF09-C663-F3A3-D11F-65947334E00F}"/>
              </a:ext>
            </a:extLst>
          </p:cNvPr>
          <p:cNvSpPr txBox="1"/>
          <p:nvPr/>
        </p:nvSpPr>
        <p:spPr>
          <a:xfrm>
            <a:off x="1483802" y="618411"/>
            <a:ext cx="5374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>
                <a:latin typeface="Hiragino Kaku Gothic Std W8" panose="020B0800000000000000" pitchFamily="34" charset="-128"/>
                <a:ea typeface="Hiragino Kaku Gothic Std W8" panose="020B0800000000000000" pitchFamily="34" charset="-128"/>
              </a:rPr>
              <a:t>おしっこチェックシート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B52CE0A-6DC5-B7DE-212D-067BD14E0515}"/>
              </a:ext>
            </a:extLst>
          </p:cNvPr>
          <p:cNvSpPr txBox="1"/>
          <p:nvPr/>
        </p:nvSpPr>
        <p:spPr>
          <a:xfrm>
            <a:off x="1792263" y="275088"/>
            <a:ext cx="4777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尿の色で脱水症状をチェックしましょう！</a:t>
            </a:r>
          </a:p>
        </p:txBody>
      </p:sp>
      <p:sp>
        <p:nvSpPr>
          <p:cNvPr id="58" name="フレーム 57">
            <a:extLst>
              <a:ext uri="{FF2B5EF4-FFF2-40B4-BE49-F238E27FC236}">
                <a16:creationId xmlns:a16="http://schemas.microsoft.com/office/drawing/2014/main" id="{12800098-DD39-858D-6DD4-E0B504E15831}"/>
              </a:ext>
            </a:extLst>
          </p:cNvPr>
          <p:cNvSpPr/>
          <p:nvPr/>
        </p:nvSpPr>
        <p:spPr>
          <a:xfrm>
            <a:off x="-15933" y="8240"/>
            <a:ext cx="6896481" cy="9897893"/>
          </a:xfrm>
          <a:prstGeom prst="frame">
            <a:avLst>
              <a:gd name="adj1" fmla="val 974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287C5C19-B07A-EA4B-4283-BC9E393AFDD2}"/>
              </a:ext>
            </a:extLst>
          </p:cNvPr>
          <p:cNvGrpSpPr/>
          <p:nvPr/>
        </p:nvGrpSpPr>
        <p:grpSpPr>
          <a:xfrm>
            <a:off x="251464" y="2997790"/>
            <a:ext cx="6735095" cy="6637519"/>
            <a:chOff x="146888" y="2755877"/>
            <a:chExt cx="6735095" cy="6637519"/>
          </a:xfrm>
        </p:grpSpPr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F98DCE73-669A-6AB1-575F-E1510B650FCE}"/>
                </a:ext>
              </a:extLst>
            </p:cNvPr>
            <p:cNvSpPr txBox="1"/>
            <p:nvPr/>
          </p:nvSpPr>
          <p:spPr>
            <a:xfrm>
              <a:off x="191402" y="5530796"/>
              <a:ext cx="6690581" cy="34169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lvl="0" eaLnBrk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1200" b="1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■ </a:t>
              </a:r>
              <a:r>
                <a:rPr lang="ja-JP" altLang="ja-JP" sz="1200" b="1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おしっこ</a:t>
              </a:r>
              <a:r>
                <a:rPr lang="ja-JP" altLang="en-US" sz="1200" b="1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の色</a:t>
              </a:r>
              <a:r>
                <a:rPr lang="ja-JP" altLang="ja-JP" sz="1200" b="1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が「４以上」の色</a:t>
              </a:r>
              <a:r>
                <a:rPr lang="ja-JP" altLang="en-US" sz="12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の場合：</a:t>
              </a:r>
              <a:r>
                <a:rPr lang="ja-JP" altLang="en-US" sz="1200" b="1"/>
                <a:t>水分補給が足りない！すぐに水を飲もう！</a:t>
              </a:r>
              <a:endParaRPr lang="ja-JP" altLang="ja-JP" sz="1200" b="1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grpSp>
          <p:nvGrpSpPr>
            <p:cNvPr id="66" name="グループ化 65">
              <a:extLst>
                <a:ext uri="{FF2B5EF4-FFF2-40B4-BE49-F238E27FC236}">
                  <a16:creationId xmlns:a16="http://schemas.microsoft.com/office/drawing/2014/main" id="{6F699372-C524-4780-4808-D0141D252638}"/>
                </a:ext>
              </a:extLst>
            </p:cNvPr>
            <p:cNvGrpSpPr/>
            <p:nvPr/>
          </p:nvGrpSpPr>
          <p:grpSpPr>
            <a:xfrm>
              <a:off x="146888" y="2755877"/>
              <a:ext cx="6567584" cy="6637519"/>
              <a:chOff x="146888" y="2755877"/>
              <a:chExt cx="6567584" cy="6637519"/>
            </a:xfrm>
          </p:grpSpPr>
          <p:grpSp>
            <p:nvGrpSpPr>
              <p:cNvPr id="45" name="グループ化 44">
                <a:extLst>
                  <a:ext uri="{FF2B5EF4-FFF2-40B4-BE49-F238E27FC236}">
                    <a16:creationId xmlns:a16="http://schemas.microsoft.com/office/drawing/2014/main" id="{E1FF0E78-E15B-4CDD-E6F0-2CBCD8E6A896}"/>
                  </a:ext>
                </a:extLst>
              </p:cNvPr>
              <p:cNvGrpSpPr/>
              <p:nvPr/>
            </p:nvGrpSpPr>
            <p:grpSpPr>
              <a:xfrm>
                <a:off x="702445" y="3196242"/>
                <a:ext cx="4657710" cy="584775"/>
                <a:chOff x="604636" y="1724425"/>
                <a:chExt cx="4657710" cy="584775"/>
              </a:xfrm>
            </p:grpSpPr>
            <p:pic>
              <p:nvPicPr>
                <p:cNvPr id="14" name="図 13">
                  <a:extLst>
                    <a:ext uri="{FF2B5EF4-FFF2-40B4-BE49-F238E27FC236}">
                      <a16:creationId xmlns:a16="http://schemas.microsoft.com/office/drawing/2014/main" id="{7190DB93-2B8A-2C7D-1B72-3F4082C3847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/>
                <a:srcRect l="10622" t="8382" r="43308" b="83853"/>
                <a:stretch/>
              </p:blipFill>
              <p:spPr>
                <a:xfrm>
                  <a:off x="1155431" y="1727647"/>
                  <a:ext cx="4106915" cy="578329"/>
                </a:xfrm>
                <a:prstGeom prst="rect">
                  <a:avLst/>
                </a:prstGeom>
              </p:spPr>
            </p:pic>
            <p:sp>
              <p:nvSpPr>
                <p:cNvPr id="37" name="テキスト ボックス 36">
                  <a:extLst>
                    <a:ext uri="{FF2B5EF4-FFF2-40B4-BE49-F238E27FC236}">
                      <a16:creationId xmlns:a16="http://schemas.microsoft.com/office/drawing/2014/main" id="{B045FABC-CE06-9BDA-C90B-A7DC14D0B3B5}"/>
                    </a:ext>
                  </a:extLst>
                </p:cNvPr>
                <p:cNvSpPr txBox="1"/>
                <p:nvPr/>
              </p:nvSpPr>
              <p:spPr>
                <a:xfrm>
                  <a:off x="604636" y="1724425"/>
                  <a:ext cx="496078" cy="584775"/>
                </a:xfrm>
                <a:prstGeom prst="rect">
                  <a:avLst/>
                </a:prstGeom>
                <a:solidFill>
                  <a:schemeClr val="tx2">
                    <a:lumMod val="5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en-US" altLang="ja-JP" sz="3200" dirty="0">
                      <a:solidFill>
                        <a:schemeClr val="bg1"/>
                      </a:solidFill>
                      <a:latin typeface="Hiragino Kaku Gothic Std W8" panose="020B0800000000000000" pitchFamily="34" charset="-128"/>
                      <a:ea typeface="Hiragino Kaku Gothic Std W8" panose="020B0800000000000000" pitchFamily="34" charset="-128"/>
                    </a:rPr>
                    <a:t>1</a:t>
                  </a:r>
                  <a:endParaRPr kumimoji="1" lang="ja-JP" altLang="en-US" sz="3200">
                    <a:solidFill>
                      <a:schemeClr val="bg1"/>
                    </a:solidFill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endParaRPr>
                </a:p>
              </p:txBody>
            </p:sp>
          </p:grpSp>
          <p:grpSp>
            <p:nvGrpSpPr>
              <p:cNvPr id="47" name="グループ化 46">
                <a:extLst>
                  <a:ext uri="{FF2B5EF4-FFF2-40B4-BE49-F238E27FC236}">
                    <a16:creationId xmlns:a16="http://schemas.microsoft.com/office/drawing/2014/main" id="{40F5A756-D941-2893-9870-5A121F09CDC9}"/>
                  </a:ext>
                </a:extLst>
              </p:cNvPr>
              <p:cNvGrpSpPr/>
              <p:nvPr/>
            </p:nvGrpSpPr>
            <p:grpSpPr>
              <a:xfrm>
                <a:off x="690276" y="3877757"/>
                <a:ext cx="4683622" cy="1286494"/>
                <a:chOff x="585662" y="2474186"/>
                <a:chExt cx="4683622" cy="1286494"/>
              </a:xfrm>
            </p:grpSpPr>
            <p:pic>
              <p:nvPicPr>
                <p:cNvPr id="13" name="図 12">
                  <a:extLst>
                    <a:ext uri="{FF2B5EF4-FFF2-40B4-BE49-F238E27FC236}">
                      <a16:creationId xmlns:a16="http://schemas.microsoft.com/office/drawing/2014/main" id="{277B595B-8D6A-888D-FABC-F723DBF3F2C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/>
                <a:srcRect l="10628" t="23619" r="43394" b="69504"/>
                <a:stretch/>
              </p:blipFill>
              <p:spPr>
                <a:xfrm>
                  <a:off x="1159544" y="3165803"/>
                  <a:ext cx="4106914" cy="594877"/>
                </a:xfrm>
                <a:prstGeom prst="rect">
                  <a:avLst/>
                </a:prstGeom>
              </p:spPr>
            </p:pic>
            <p:grpSp>
              <p:nvGrpSpPr>
                <p:cNvPr id="46" name="グループ化 45">
                  <a:extLst>
                    <a:ext uri="{FF2B5EF4-FFF2-40B4-BE49-F238E27FC236}">
                      <a16:creationId xmlns:a16="http://schemas.microsoft.com/office/drawing/2014/main" id="{1A5AAE45-3E28-5D8E-C38B-1B76A2105841}"/>
                    </a:ext>
                  </a:extLst>
                </p:cNvPr>
                <p:cNvGrpSpPr/>
                <p:nvPr/>
              </p:nvGrpSpPr>
              <p:grpSpPr>
                <a:xfrm>
                  <a:off x="597831" y="2474186"/>
                  <a:ext cx="4671453" cy="594877"/>
                  <a:chOff x="597831" y="2474186"/>
                  <a:chExt cx="4671453" cy="594877"/>
                </a:xfrm>
              </p:grpSpPr>
              <p:pic>
                <p:nvPicPr>
                  <p:cNvPr id="15" name="図 14">
                    <a:extLst>
                      <a:ext uri="{FF2B5EF4-FFF2-40B4-BE49-F238E27FC236}">
                        <a16:creationId xmlns:a16="http://schemas.microsoft.com/office/drawing/2014/main" id="{6126565B-B8CA-BF1B-CFCA-1624AB1D85E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/>
                  <a:srcRect l="10286" t="16465" r="42630" b="76466"/>
                  <a:stretch/>
                </p:blipFill>
                <p:spPr>
                  <a:xfrm>
                    <a:off x="1162370" y="2474186"/>
                    <a:ext cx="4106914" cy="594877"/>
                  </a:xfrm>
                  <a:prstGeom prst="rect">
                    <a:avLst/>
                  </a:prstGeom>
                </p:spPr>
              </p:pic>
              <p:sp>
                <p:nvSpPr>
                  <p:cNvPr id="38" name="テキスト ボックス 37">
                    <a:extLst>
                      <a:ext uri="{FF2B5EF4-FFF2-40B4-BE49-F238E27FC236}">
                        <a16:creationId xmlns:a16="http://schemas.microsoft.com/office/drawing/2014/main" id="{0211D4A4-B162-B3BF-8AC3-8210FB9879D0}"/>
                      </a:ext>
                    </a:extLst>
                  </p:cNvPr>
                  <p:cNvSpPr txBox="1"/>
                  <p:nvPr/>
                </p:nvSpPr>
                <p:spPr>
                  <a:xfrm>
                    <a:off x="597831" y="2474995"/>
                    <a:ext cx="505709" cy="584775"/>
                  </a:xfrm>
                  <a:prstGeom prst="rect">
                    <a:avLst/>
                  </a:prstGeom>
                  <a:solidFill>
                    <a:schemeClr val="tx2">
                      <a:lumMod val="50000"/>
                    </a:schemeClr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en-US" altLang="ja-JP" sz="3200" dirty="0">
                        <a:solidFill>
                          <a:schemeClr val="bg1"/>
                        </a:solidFill>
                        <a:latin typeface="Hiragino Kaku Gothic Std W8" panose="020B0800000000000000" pitchFamily="34" charset="-128"/>
                        <a:ea typeface="Hiragino Kaku Gothic Std W8" panose="020B0800000000000000" pitchFamily="34" charset="-128"/>
                      </a:rPr>
                      <a:t>2</a:t>
                    </a:r>
                    <a:endParaRPr kumimoji="1" lang="ja-JP" altLang="en-US" sz="3200">
                      <a:solidFill>
                        <a:schemeClr val="bg1"/>
                      </a:solidFill>
                      <a:latin typeface="Hiragino Kaku Gothic Std W8" panose="020B0800000000000000" pitchFamily="34" charset="-128"/>
                      <a:ea typeface="Hiragino Kaku Gothic Std W8" panose="020B0800000000000000" pitchFamily="34" charset="-128"/>
                    </a:endParaRPr>
                  </a:p>
                </p:txBody>
              </p:sp>
            </p:grpSp>
            <p:sp>
              <p:nvSpPr>
                <p:cNvPr id="39" name="テキスト ボックス 38">
                  <a:extLst>
                    <a:ext uri="{FF2B5EF4-FFF2-40B4-BE49-F238E27FC236}">
                      <a16:creationId xmlns:a16="http://schemas.microsoft.com/office/drawing/2014/main" id="{A6BF1A83-8EE6-E09F-1294-939DF90B8013}"/>
                    </a:ext>
                  </a:extLst>
                </p:cNvPr>
                <p:cNvSpPr txBox="1"/>
                <p:nvPr/>
              </p:nvSpPr>
              <p:spPr>
                <a:xfrm>
                  <a:off x="585662" y="3162890"/>
                  <a:ext cx="505709" cy="584775"/>
                </a:xfrm>
                <a:prstGeom prst="rect">
                  <a:avLst/>
                </a:prstGeom>
                <a:solidFill>
                  <a:schemeClr val="tx2">
                    <a:lumMod val="50000"/>
                  </a:schemeClr>
                </a:solidFill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en-US" altLang="ja-JP" sz="3200" dirty="0">
                      <a:solidFill>
                        <a:schemeClr val="bg1"/>
                      </a:solidFill>
                      <a:latin typeface="Hiragino Kaku Gothic Std W8" panose="020B0800000000000000" pitchFamily="34" charset="-128"/>
                      <a:ea typeface="Hiragino Kaku Gothic Std W8" panose="020B0800000000000000" pitchFamily="34" charset="-128"/>
                    </a:rPr>
                    <a:t>3</a:t>
                  </a:r>
                  <a:endParaRPr kumimoji="1" lang="ja-JP" altLang="en-US" sz="3200">
                    <a:solidFill>
                      <a:schemeClr val="bg1"/>
                    </a:solidFill>
                    <a:latin typeface="Hiragino Kaku Gothic Std W8" panose="020B0800000000000000" pitchFamily="34" charset="-128"/>
                    <a:ea typeface="Hiragino Kaku Gothic Std W8" panose="020B0800000000000000" pitchFamily="34" charset="-128"/>
                  </a:endParaRPr>
                </a:p>
              </p:txBody>
            </p:sp>
          </p:grpSp>
          <p:grpSp>
            <p:nvGrpSpPr>
              <p:cNvPr id="61" name="グループ化 60">
                <a:extLst>
                  <a:ext uri="{FF2B5EF4-FFF2-40B4-BE49-F238E27FC236}">
                    <a16:creationId xmlns:a16="http://schemas.microsoft.com/office/drawing/2014/main" id="{83423E59-0697-4144-D3AB-EDE6AFDBE698}"/>
                  </a:ext>
                </a:extLst>
              </p:cNvPr>
              <p:cNvGrpSpPr/>
              <p:nvPr/>
            </p:nvGrpSpPr>
            <p:grpSpPr>
              <a:xfrm>
                <a:off x="690276" y="5948899"/>
                <a:ext cx="5545485" cy="3444497"/>
                <a:chOff x="624449" y="4064088"/>
                <a:chExt cx="5545485" cy="3444497"/>
              </a:xfrm>
            </p:grpSpPr>
            <p:grpSp>
              <p:nvGrpSpPr>
                <p:cNvPr id="53" name="グループ化 52">
                  <a:extLst>
                    <a:ext uri="{FF2B5EF4-FFF2-40B4-BE49-F238E27FC236}">
                      <a16:creationId xmlns:a16="http://schemas.microsoft.com/office/drawing/2014/main" id="{CFD4D9D5-CF07-06A0-46B9-0D2B3EF7029A}"/>
                    </a:ext>
                  </a:extLst>
                </p:cNvPr>
                <p:cNvGrpSpPr/>
                <p:nvPr/>
              </p:nvGrpSpPr>
              <p:grpSpPr>
                <a:xfrm>
                  <a:off x="5611979" y="4068214"/>
                  <a:ext cx="557955" cy="3440371"/>
                  <a:chOff x="3734520" y="3848254"/>
                  <a:chExt cx="557955" cy="3440371"/>
                </a:xfrm>
              </p:grpSpPr>
              <p:sp>
                <p:nvSpPr>
                  <p:cNvPr id="29" name="ストライプ矢印 28">
                    <a:extLst>
                      <a:ext uri="{FF2B5EF4-FFF2-40B4-BE49-F238E27FC236}">
                        <a16:creationId xmlns:a16="http://schemas.microsoft.com/office/drawing/2014/main" id="{55FACA48-D491-D211-4C1B-C60EE583227B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2293312" y="5289462"/>
                    <a:ext cx="3440371" cy="557955"/>
                  </a:xfrm>
                  <a:prstGeom prst="stripedRightArrow">
                    <a:avLst>
                      <a:gd name="adj1" fmla="val 54898"/>
                      <a:gd name="adj2" fmla="val 50000"/>
                    </a:avLst>
                  </a:prstGeom>
                  <a:solidFill>
                    <a:srgbClr val="C00000"/>
                  </a:solidFill>
                  <a:ln w="12700" cap="flat">
                    <a:noFill/>
                    <a:prstDash val="solid"/>
                    <a:miter lim="8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ctr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ja-JP" altLang="en-US" sz="1800" b="0" i="0" u="none" strike="noStrike" cap="none" spc="0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FillTx/>
                      <a:latin typeface="+mj-lt"/>
                      <a:ea typeface="+mj-ea"/>
                      <a:cs typeface="+mj-cs"/>
                      <a:sym typeface="Calibri"/>
                    </a:endParaRPr>
                  </a:p>
                </p:txBody>
              </p:sp>
              <p:sp>
                <p:nvSpPr>
                  <p:cNvPr id="33" name="テキスト ボックス 32">
                    <a:extLst>
                      <a:ext uri="{FF2B5EF4-FFF2-40B4-BE49-F238E27FC236}">
                        <a16:creationId xmlns:a16="http://schemas.microsoft.com/office/drawing/2014/main" id="{590A7E9A-D131-CC06-E039-385F828CB8D8}"/>
                      </a:ext>
                    </a:extLst>
                  </p:cNvPr>
                  <p:cNvSpPr txBox="1"/>
                  <p:nvPr/>
                </p:nvSpPr>
                <p:spPr>
                  <a:xfrm flipH="1">
                    <a:off x="3882201" y="5256621"/>
                    <a:ext cx="391641" cy="523218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45719" tIns="45719" rIns="45719" bIns="45719" numCol="1" spcCol="38100" rtlCol="0" anchor="t">
                    <a:spAutoFit/>
                  </a:bodyPr>
                  <a:lstStyle/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ja-JP" altLang="en-US" sz="1400" b="1" i="0" u="none" strike="noStrike" cap="none" spc="0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Hiragino Sans W4" panose="020B0400000000000000" pitchFamily="34" charset="-128"/>
                        <a:ea typeface="Hiragino Sans W4" panose="020B0400000000000000" pitchFamily="34" charset="-128"/>
                        <a:cs typeface="+mj-cs"/>
                        <a:sym typeface="Calibri"/>
                      </a:rPr>
                      <a:t>脱</a:t>
                    </a:r>
                    <a:endParaRPr kumimoji="0" lang="en-US" altLang="ja-JP" sz="1400" b="1" i="0" u="none" strike="noStrike" cap="none" spc="0" normalizeH="0" baseline="0" dirty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FillTx/>
                      <a:latin typeface="Hiragino Sans W4" panose="020B0400000000000000" pitchFamily="34" charset="-128"/>
                      <a:ea typeface="Hiragino Sans W4" panose="020B0400000000000000" pitchFamily="34" charset="-128"/>
                      <a:cs typeface="+mj-cs"/>
                      <a:sym typeface="Calibri"/>
                    </a:endParaRPr>
                  </a:p>
                  <a:p>
                    <a:pPr marL="0" marR="0" indent="0" algn="l" defTabSz="914400" rtl="0" fontAlgn="auto" latinLnBrk="0" hangingPunct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ja-JP" altLang="en-US" sz="1400" b="1" i="0" u="none" strike="noStrike" cap="none" spc="0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FillTx/>
                        <a:latin typeface="Hiragino Sans W4" panose="020B0400000000000000" pitchFamily="34" charset="-128"/>
                        <a:ea typeface="Hiragino Sans W4" panose="020B0400000000000000" pitchFamily="34" charset="-128"/>
                        <a:cs typeface="+mj-cs"/>
                        <a:sym typeface="Calibri"/>
                      </a:rPr>
                      <a:t>水</a:t>
                    </a:r>
                    <a:endParaRPr kumimoji="0" lang="ja-JP" altLang="en-US" sz="1600" b="1" i="0" u="none" strike="noStrike" cap="none" spc="0" normalizeH="0" baseline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uFillTx/>
                      <a:latin typeface="Hiragino Sans W4" panose="020B0400000000000000" pitchFamily="34" charset="-128"/>
                      <a:ea typeface="Hiragino Sans W4" panose="020B0400000000000000" pitchFamily="34" charset="-128"/>
                      <a:cs typeface="+mj-cs"/>
                      <a:sym typeface="Calibri"/>
                    </a:endParaRPr>
                  </a:p>
                </p:txBody>
              </p:sp>
            </p:grpSp>
            <p:grpSp>
              <p:nvGrpSpPr>
                <p:cNvPr id="48" name="グループ化 47">
                  <a:extLst>
                    <a:ext uri="{FF2B5EF4-FFF2-40B4-BE49-F238E27FC236}">
                      <a16:creationId xmlns:a16="http://schemas.microsoft.com/office/drawing/2014/main" id="{73651F0E-EEA2-0663-B800-1C2224A5FE08}"/>
                    </a:ext>
                  </a:extLst>
                </p:cNvPr>
                <p:cNvGrpSpPr/>
                <p:nvPr/>
              </p:nvGrpSpPr>
              <p:grpSpPr>
                <a:xfrm>
                  <a:off x="624450" y="4064088"/>
                  <a:ext cx="4683621" cy="594876"/>
                  <a:chOff x="585661" y="3894313"/>
                  <a:chExt cx="4683621" cy="594876"/>
                </a:xfrm>
              </p:grpSpPr>
              <p:pic>
                <p:nvPicPr>
                  <p:cNvPr id="12" name="図 11">
                    <a:extLst>
                      <a:ext uri="{FF2B5EF4-FFF2-40B4-BE49-F238E27FC236}">
                        <a16:creationId xmlns:a16="http://schemas.microsoft.com/office/drawing/2014/main" id="{947C885B-2685-A386-1CB4-26C212201CFC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/>
                  <a:srcRect l="9924" t="31902" r="42998" b="59830"/>
                  <a:stretch/>
                </p:blipFill>
                <p:spPr>
                  <a:xfrm>
                    <a:off x="1155431" y="3894313"/>
                    <a:ext cx="4113851" cy="594876"/>
                  </a:xfrm>
                  <a:prstGeom prst="rect">
                    <a:avLst/>
                  </a:prstGeom>
                </p:spPr>
              </p:pic>
              <p:sp>
                <p:nvSpPr>
                  <p:cNvPr id="40" name="テキスト ボックス 39">
                    <a:extLst>
                      <a:ext uri="{FF2B5EF4-FFF2-40B4-BE49-F238E27FC236}">
                        <a16:creationId xmlns:a16="http://schemas.microsoft.com/office/drawing/2014/main" id="{0B9A0774-1725-8E33-2D07-0264DA8749BD}"/>
                      </a:ext>
                    </a:extLst>
                  </p:cNvPr>
                  <p:cNvSpPr txBox="1"/>
                  <p:nvPr/>
                </p:nvSpPr>
                <p:spPr>
                  <a:xfrm>
                    <a:off x="585661" y="3894313"/>
                    <a:ext cx="505709" cy="584775"/>
                  </a:xfrm>
                  <a:prstGeom prst="rect">
                    <a:avLst/>
                  </a:prstGeom>
                  <a:solidFill>
                    <a:schemeClr val="tx2">
                      <a:lumMod val="50000"/>
                    </a:schemeClr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en-US" altLang="ja-JP" sz="3200" dirty="0">
                        <a:solidFill>
                          <a:schemeClr val="bg1"/>
                        </a:solidFill>
                        <a:latin typeface="Hiragino Kaku Gothic Std W8" panose="020B0800000000000000" pitchFamily="34" charset="-128"/>
                        <a:ea typeface="Hiragino Kaku Gothic Std W8" panose="020B0800000000000000" pitchFamily="34" charset="-128"/>
                      </a:rPr>
                      <a:t>4</a:t>
                    </a:r>
                    <a:endParaRPr kumimoji="1" lang="ja-JP" altLang="en-US" sz="3200">
                      <a:solidFill>
                        <a:schemeClr val="bg1"/>
                      </a:solidFill>
                      <a:latin typeface="Hiragino Kaku Gothic Std W8" panose="020B0800000000000000" pitchFamily="34" charset="-128"/>
                      <a:ea typeface="Hiragino Kaku Gothic Std W8" panose="020B0800000000000000" pitchFamily="34" charset="-128"/>
                    </a:endParaRPr>
                  </a:p>
                </p:txBody>
              </p:sp>
            </p:grpSp>
            <p:grpSp>
              <p:nvGrpSpPr>
                <p:cNvPr id="49" name="グループ化 48">
                  <a:extLst>
                    <a:ext uri="{FF2B5EF4-FFF2-40B4-BE49-F238E27FC236}">
                      <a16:creationId xmlns:a16="http://schemas.microsoft.com/office/drawing/2014/main" id="{1401A203-C00A-B4FB-EF4B-5CCEBB27F3DE}"/>
                    </a:ext>
                  </a:extLst>
                </p:cNvPr>
                <p:cNvGrpSpPr/>
                <p:nvPr/>
              </p:nvGrpSpPr>
              <p:grpSpPr>
                <a:xfrm>
                  <a:off x="636621" y="4755484"/>
                  <a:ext cx="4680796" cy="584775"/>
                  <a:chOff x="585660" y="4628931"/>
                  <a:chExt cx="4680796" cy="584775"/>
                </a:xfrm>
              </p:grpSpPr>
              <p:pic>
                <p:nvPicPr>
                  <p:cNvPr id="11" name="図 10">
                    <a:extLst>
                      <a:ext uri="{FF2B5EF4-FFF2-40B4-BE49-F238E27FC236}">
                        <a16:creationId xmlns:a16="http://schemas.microsoft.com/office/drawing/2014/main" id="{3520B801-D920-2CB0-05A1-362220CF5599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/>
                  <a:srcRect l="9882" t="40376" r="43041" b="52097"/>
                  <a:stretch/>
                </p:blipFill>
                <p:spPr>
                  <a:xfrm>
                    <a:off x="1155432" y="4629183"/>
                    <a:ext cx="4111024" cy="579908"/>
                  </a:xfrm>
                  <a:prstGeom prst="rect">
                    <a:avLst/>
                  </a:prstGeom>
                </p:spPr>
              </p:pic>
              <p:sp>
                <p:nvSpPr>
                  <p:cNvPr id="41" name="テキスト ボックス 40">
                    <a:extLst>
                      <a:ext uri="{FF2B5EF4-FFF2-40B4-BE49-F238E27FC236}">
                        <a16:creationId xmlns:a16="http://schemas.microsoft.com/office/drawing/2014/main" id="{5DB60630-7619-5975-3E4C-3FD8AA03B46E}"/>
                      </a:ext>
                    </a:extLst>
                  </p:cNvPr>
                  <p:cNvSpPr txBox="1"/>
                  <p:nvPr/>
                </p:nvSpPr>
                <p:spPr>
                  <a:xfrm>
                    <a:off x="585660" y="4628931"/>
                    <a:ext cx="505709" cy="584775"/>
                  </a:xfrm>
                  <a:prstGeom prst="rect">
                    <a:avLst/>
                  </a:prstGeom>
                  <a:solidFill>
                    <a:schemeClr val="tx2">
                      <a:lumMod val="50000"/>
                    </a:schemeClr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en-US" altLang="ja-JP" sz="3200" dirty="0">
                        <a:solidFill>
                          <a:schemeClr val="bg1"/>
                        </a:solidFill>
                        <a:latin typeface="Hiragino Kaku Gothic Std W8" panose="020B0800000000000000" pitchFamily="34" charset="-128"/>
                        <a:ea typeface="Hiragino Kaku Gothic Std W8" panose="020B0800000000000000" pitchFamily="34" charset="-128"/>
                      </a:rPr>
                      <a:t>5</a:t>
                    </a:r>
                    <a:endParaRPr kumimoji="1" lang="ja-JP" altLang="en-US" sz="3200">
                      <a:solidFill>
                        <a:schemeClr val="bg1"/>
                      </a:solidFill>
                      <a:latin typeface="Hiragino Kaku Gothic Std W8" panose="020B0800000000000000" pitchFamily="34" charset="-128"/>
                      <a:ea typeface="Hiragino Kaku Gothic Std W8" panose="020B0800000000000000" pitchFamily="34" charset="-128"/>
                    </a:endParaRPr>
                  </a:p>
                </p:txBody>
              </p:sp>
            </p:grpSp>
            <p:grpSp>
              <p:nvGrpSpPr>
                <p:cNvPr id="51" name="グループ化 50">
                  <a:extLst>
                    <a:ext uri="{FF2B5EF4-FFF2-40B4-BE49-F238E27FC236}">
                      <a16:creationId xmlns:a16="http://schemas.microsoft.com/office/drawing/2014/main" id="{D381A1CD-BB8F-EA1E-02E5-5BA895646629}"/>
                    </a:ext>
                  </a:extLst>
                </p:cNvPr>
                <p:cNvGrpSpPr/>
                <p:nvPr/>
              </p:nvGrpSpPr>
              <p:grpSpPr>
                <a:xfrm>
                  <a:off x="636621" y="6137604"/>
                  <a:ext cx="4671450" cy="584775"/>
                  <a:chOff x="595004" y="6137273"/>
                  <a:chExt cx="4671450" cy="584775"/>
                </a:xfrm>
              </p:grpSpPr>
              <p:pic>
                <p:nvPicPr>
                  <p:cNvPr id="7" name="図 6">
                    <a:extLst>
                      <a:ext uri="{FF2B5EF4-FFF2-40B4-BE49-F238E27FC236}">
                        <a16:creationId xmlns:a16="http://schemas.microsoft.com/office/drawing/2014/main" id="{3E26CB0A-D343-3843-27F5-2F1105588BF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/>
                  <a:srcRect l="10102" t="56303" r="42821" b="35787"/>
                  <a:stretch/>
                </p:blipFill>
                <p:spPr>
                  <a:xfrm>
                    <a:off x="1155431" y="6137273"/>
                    <a:ext cx="4111023" cy="584775"/>
                  </a:xfrm>
                  <a:prstGeom prst="rect">
                    <a:avLst/>
                  </a:prstGeom>
                </p:spPr>
              </p:pic>
              <p:sp>
                <p:nvSpPr>
                  <p:cNvPr id="42" name="テキスト ボックス 41">
                    <a:extLst>
                      <a:ext uri="{FF2B5EF4-FFF2-40B4-BE49-F238E27FC236}">
                        <a16:creationId xmlns:a16="http://schemas.microsoft.com/office/drawing/2014/main" id="{005B1598-C446-C850-5783-05EB01168CBE}"/>
                      </a:ext>
                    </a:extLst>
                  </p:cNvPr>
                  <p:cNvSpPr txBox="1"/>
                  <p:nvPr/>
                </p:nvSpPr>
                <p:spPr>
                  <a:xfrm>
                    <a:off x="595004" y="6137273"/>
                    <a:ext cx="505709" cy="584775"/>
                  </a:xfrm>
                  <a:prstGeom prst="rect">
                    <a:avLst/>
                  </a:prstGeom>
                  <a:solidFill>
                    <a:schemeClr val="tx2">
                      <a:lumMod val="50000"/>
                    </a:schemeClr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en-US" altLang="ja-JP" sz="3200" dirty="0">
                        <a:solidFill>
                          <a:schemeClr val="bg1"/>
                        </a:solidFill>
                        <a:latin typeface="Hiragino Kaku Gothic Std W8" panose="020B0800000000000000" pitchFamily="34" charset="-128"/>
                        <a:ea typeface="Hiragino Kaku Gothic Std W8" panose="020B0800000000000000" pitchFamily="34" charset="-128"/>
                      </a:rPr>
                      <a:t>7</a:t>
                    </a:r>
                    <a:endParaRPr kumimoji="1" lang="ja-JP" altLang="en-US" sz="3200">
                      <a:solidFill>
                        <a:schemeClr val="bg1"/>
                      </a:solidFill>
                      <a:latin typeface="Hiragino Kaku Gothic Std W8" panose="020B0800000000000000" pitchFamily="34" charset="-128"/>
                      <a:ea typeface="Hiragino Kaku Gothic Std W8" panose="020B0800000000000000" pitchFamily="34" charset="-128"/>
                    </a:endParaRPr>
                  </a:p>
                </p:txBody>
              </p:sp>
            </p:grpSp>
            <p:grpSp>
              <p:nvGrpSpPr>
                <p:cNvPr id="52" name="グループ化 51">
                  <a:extLst>
                    <a:ext uri="{FF2B5EF4-FFF2-40B4-BE49-F238E27FC236}">
                      <a16:creationId xmlns:a16="http://schemas.microsoft.com/office/drawing/2014/main" id="{6CD9A130-FE8E-3132-016D-FC964A036327}"/>
                    </a:ext>
                  </a:extLst>
                </p:cNvPr>
                <p:cNvGrpSpPr/>
                <p:nvPr/>
              </p:nvGrpSpPr>
              <p:grpSpPr>
                <a:xfrm>
                  <a:off x="624449" y="6825103"/>
                  <a:ext cx="4676682" cy="584775"/>
                  <a:chOff x="585663" y="6889014"/>
                  <a:chExt cx="4676682" cy="584775"/>
                </a:xfrm>
              </p:grpSpPr>
              <p:pic>
                <p:nvPicPr>
                  <p:cNvPr id="9" name="図 8">
                    <a:extLst>
                      <a:ext uri="{FF2B5EF4-FFF2-40B4-BE49-F238E27FC236}">
                        <a16:creationId xmlns:a16="http://schemas.microsoft.com/office/drawing/2014/main" id="{840BC94C-67D8-EA45-8A7E-B7CE012BE19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/>
                  <a:srcRect l="10055" t="64705" r="42859" b="27384"/>
                  <a:stretch/>
                </p:blipFill>
                <p:spPr>
                  <a:xfrm>
                    <a:off x="1155431" y="6889014"/>
                    <a:ext cx="4106914" cy="571017"/>
                  </a:xfrm>
                  <a:prstGeom prst="rect">
                    <a:avLst/>
                  </a:prstGeom>
                </p:spPr>
              </p:pic>
              <p:sp>
                <p:nvSpPr>
                  <p:cNvPr id="43" name="テキスト ボックス 42">
                    <a:extLst>
                      <a:ext uri="{FF2B5EF4-FFF2-40B4-BE49-F238E27FC236}">
                        <a16:creationId xmlns:a16="http://schemas.microsoft.com/office/drawing/2014/main" id="{A79157F8-EBF7-2CB7-6E90-ED6F409BDE4C}"/>
                      </a:ext>
                    </a:extLst>
                  </p:cNvPr>
                  <p:cNvSpPr txBox="1"/>
                  <p:nvPr/>
                </p:nvSpPr>
                <p:spPr>
                  <a:xfrm>
                    <a:off x="585663" y="6889014"/>
                    <a:ext cx="505709" cy="584775"/>
                  </a:xfrm>
                  <a:prstGeom prst="rect">
                    <a:avLst/>
                  </a:prstGeom>
                  <a:solidFill>
                    <a:schemeClr val="tx2">
                      <a:lumMod val="50000"/>
                    </a:schemeClr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en-US" altLang="ja-JP" sz="3200" dirty="0">
                        <a:solidFill>
                          <a:schemeClr val="bg1"/>
                        </a:solidFill>
                        <a:latin typeface="Hiragino Kaku Gothic Std W8" panose="020B0800000000000000" pitchFamily="34" charset="-128"/>
                        <a:ea typeface="Hiragino Kaku Gothic Std W8" panose="020B0800000000000000" pitchFamily="34" charset="-128"/>
                      </a:rPr>
                      <a:t>8</a:t>
                    </a:r>
                    <a:endParaRPr kumimoji="1" lang="ja-JP" altLang="en-US" sz="3200">
                      <a:solidFill>
                        <a:schemeClr val="bg1"/>
                      </a:solidFill>
                      <a:latin typeface="Hiragino Kaku Gothic Std W8" panose="020B0800000000000000" pitchFamily="34" charset="-128"/>
                      <a:ea typeface="Hiragino Kaku Gothic Std W8" panose="020B0800000000000000" pitchFamily="34" charset="-128"/>
                    </a:endParaRPr>
                  </a:p>
                </p:txBody>
              </p:sp>
            </p:grpSp>
            <p:grpSp>
              <p:nvGrpSpPr>
                <p:cNvPr id="50" name="グループ化 49">
                  <a:extLst>
                    <a:ext uri="{FF2B5EF4-FFF2-40B4-BE49-F238E27FC236}">
                      <a16:creationId xmlns:a16="http://schemas.microsoft.com/office/drawing/2014/main" id="{ED72ACF4-ABDB-20F2-457A-F070C479052A}"/>
                    </a:ext>
                  </a:extLst>
                </p:cNvPr>
                <p:cNvGrpSpPr/>
                <p:nvPr/>
              </p:nvGrpSpPr>
              <p:grpSpPr>
                <a:xfrm>
                  <a:off x="624449" y="5446880"/>
                  <a:ext cx="4680795" cy="584775"/>
                  <a:chOff x="585660" y="5379250"/>
                  <a:chExt cx="4680795" cy="584775"/>
                </a:xfrm>
              </p:grpSpPr>
              <p:pic>
                <p:nvPicPr>
                  <p:cNvPr id="10" name="図 9">
                    <a:extLst>
                      <a:ext uri="{FF2B5EF4-FFF2-40B4-BE49-F238E27FC236}">
                        <a16:creationId xmlns:a16="http://schemas.microsoft.com/office/drawing/2014/main" id="{1CE0A2D4-A56C-88ED-1506-F48071C2DB2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/>
                  <a:srcRect l="9700" t="48298" r="43222" b="44825"/>
                  <a:stretch/>
                </p:blipFill>
                <p:spPr>
                  <a:xfrm>
                    <a:off x="1155431" y="5384118"/>
                    <a:ext cx="4111024" cy="579907"/>
                  </a:xfrm>
                  <a:prstGeom prst="rect">
                    <a:avLst/>
                  </a:prstGeom>
                </p:spPr>
              </p:pic>
              <p:sp>
                <p:nvSpPr>
                  <p:cNvPr id="44" name="テキスト ボックス 43">
                    <a:extLst>
                      <a:ext uri="{FF2B5EF4-FFF2-40B4-BE49-F238E27FC236}">
                        <a16:creationId xmlns:a16="http://schemas.microsoft.com/office/drawing/2014/main" id="{3D4A6527-5364-82FB-4D9E-99F831E6FD5A}"/>
                      </a:ext>
                    </a:extLst>
                  </p:cNvPr>
                  <p:cNvSpPr txBox="1"/>
                  <p:nvPr/>
                </p:nvSpPr>
                <p:spPr>
                  <a:xfrm>
                    <a:off x="585660" y="5379250"/>
                    <a:ext cx="505709" cy="584775"/>
                  </a:xfrm>
                  <a:prstGeom prst="rect">
                    <a:avLst/>
                  </a:prstGeom>
                  <a:solidFill>
                    <a:schemeClr val="tx2">
                      <a:lumMod val="50000"/>
                    </a:schemeClr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en-US" altLang="ja-JP" sz="3200" dirty="0">
                        <a:solidFill>
                          <a:schemeClr val="bg1"/>
                        </a:solidFill>
                        <a:latin typeface="Hiragino Kaku Gothic Std W8" panose="020B0800000000000000" pitchFamily="34" charset="-128"/>
                        <a:ea typeface="Hiragino Kaku Gothic Std W8" panose="020B0800000000000000" pitchFamily="34" charset="-128"/>
                      </a:rPr>
                      <a:t>6</a:t>
                    </a:r>
                    <a:endParaRPr kumimoji="1" lang="ja-JP" altLang="en-US" sz="3200">
                      <a:solidFill>
                        <a:schemeClr val="bg1"/>
                      </a:solidFill>
                      <a:latin typeface="Hiragino Kaku Gothic Std W8" panose="020B0800000000000000" pitchFamily="34" charset="-128"/>
                      <a:ea typeface="Hiragino Kaku Gothic Std W8" panose="020B0800000000000000" pitchFamily="34" charset="-128"/>
                    </a:endParaRPr>
                  </a:p>
                </p:txBody>
              </p:sp>
            </p:grpSp>
          </p:grpSp>
          <p:grpSp>
            <p:nvGrpSpPr>
              <p:cNvPr id="30" name="グループ化 29">
                <a:extLst>
                  <a:ext uri="{FF2B5EF4-FFF2-40B4-BE49-F238E27FC236}">
                    <a16:creationId xmlns:a16="http://schemas.microsoft.com/office/drawing/2014/main" id="{F6CACFC2-ED66-9990-9FFB-C2363455E8EF}"/>
                  </a:ext>
                </a:extLst>
              </p:cNvPr>
              <p:cNvGrpSpPr/>
              <p:nvPr/>
            </p:nvGrpSpPr>
            <p:grpSpPr>
              <a:xfrm>
                <a:off x="5677806" y="3221846"/>
                <a:ext cx="533401" cy="1968381"/>
                <a:chOff x="1371629" y="2428231"/>
                <a:chExt cx="463761" cy="901701"/>
              </a:xfrm>
            </p:grpSpPr>
            <p:sp>
              <p:nvSpPr>
                <p:cNvPr id="31" name="ストライプ矢印 30">
                  <a:extLst>
                    <a:ext uri="{FF2B5EF4-FFF2-40B4-BE49-F238E27FC236}">
                      <a16:creationId xmlns:a16="http://schemas.microsoft.com/office/drawing/2014/main" id="{D34120E2-CCE6-B2C6-312C-C70F648B4BE2}"/>
                    </a:ext>
                  </a:extLst>
                </p:cNvPr>
                <p:cNvSpPr/>
                <p:nvPr/>
              </p:nvSpPr>
              <p:spPr>
                <a:xfrm rot="5400000">
                  <a:off x="1152659" y="2647201"/>
                  <a:ext cx="901701" cy="463761"/>
                </a:xfrm>
                <a:prstGeom prst="stripedRightArrow">
                  <a:avLst/>
                </a:prstGeom>
                <a:solidFill>
                  <a:schemeClr val="accent5">
                    <a:lumMod val="75000"/>
                  </a:schemeClr>
                </a:solidFill>
                <a:ln w="12700" cap="flat">
                  <a:noFill/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32" name="テキスト ボックス 31">
                  <a:extLst>
                    <a:ext uri="{FF2B5EF4-FFF2-40B4-BE49-F238E27FC236}">
                      <a16:creationId xmlns:a16="http://schemas.microsoft.com/office/drawing/2014/main" id="{47946C66-6401-5270-1333-87407F84FA54}"/>
                    </a:ext>
                  </a:extLst>
                </p:cNvPr>
                <p:cNvSpPr txBox="1"/>
                <p:nvPr/>
              </p:nvSpPr>
              <p:spPr>
                <a:xfrm>
                  <a:off x="1494881" y="2712551"/>
                  <a:ext cx="304147" cy="239682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t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ja-JP" altLang="en-US" sz="1400" b="1">
                      <a:solidFill>
                        <a:schemeClr val="bg1"/>
                      </a:solidFill>
                      <a:latin typeface="Hiragino Sans W4" panose="020B0400000000000000" pitchFamily="34" charset="-128"/>
                      <a:ea typeface="Hiragino Sans W4" panose="020B0400000000000000" pitchFamily="34" charset="-128"/>
                    </a:rPr>
                    <a:t>正</a:t>
                  </a:r>
                  <a:endParaRPr lang="en-US" altLang="ja-JP" sz="1400" b="1" dirty="0">
                    <a:solidFill>
                      <a:schemeClr val="bg1"/>
                    </a:solidFill>
                    <a:latin typeface="Hiragino Sans W4" panose="020B0400000000000000" pitchFamily="34" charset="-128"/>
                    <a:ea typeface="Hiragino Sans W4" panose="020B0400000000000000" pitchFamily="34" charset="-128"/>
                  </a:endParaRPr>
                </a:p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ja-JP" altLang="en-US" sz="1400" b="1">
                      <a:solidFill>
                        <a:schemeClr val="bg1"/>
                      </a:solidFill>
                      <a:latin typeface="Hiragino Sans W4" panose="020B0400000000000000" pitchFamily="34" charset="-128"/>
                      <a:ea typeface="Hiragino Sans W4" panose="020B0400000000000000" pitchFamily="34" charset="-128"/>
                    </a:rPr>
                    <a:t>常</a:t>
                  </a:r>
                  <a:endParaRPr kumimoji="0" lang="ja-JP" altLang="en-US" sz="1200" b="1" i="0" u="none" strike="noStrike" cap="none" spc="0" normalizeH="0" baseline="0">
                    <a:ln>
                      <a:noFill/>
                    </a:ln>
                    <a:solidFill>
                      <a:schemeClr val="bg1"/>
                    </a:solidFill>
                    <a:effectLst/>
                    <a:uFillTx/>
                    <a:latin typeface="Hiragino Sans W4" panose="020B0400000000000000" pitchFamily="34" charset="-128"/>
                    <a:ea typeface="Hiragino Sans W4" panose="020B0400000000000000" pitchFamily="34" charset="-128"/>
                    <a:cs typeface="+mj-cs"/>
                    <a:sym typeface="Calibri"/>
                  </a:endParaRPr>
                </a:p>
              </p:txBody>
            </p:sp>
          </p:grpSp>
          <p:cxnSp>
            <p:nvCxnSpPr>
              <p:cNvPr id="60" name="直線コネクタ 59">
                <a:extLst>
                  <a:ext uri="{FF2B5EF4-FFF2-40B4-BE49-F238E27FC236}">
                    <a16:creationId xmlns:a16="http://schemas.microsoft.com/office/drawing/2014/main" id="{316C0D5E-C837-E3D9-D791-6E1FAF5716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0165" y="5348571"/>
                <a:ext cx="5943417" cy="0"/>
              </a:xfrm>
              <a:prstGeom prst="line">
                <a:avLst/>
              </a:prstGeom>
              <a:ln w="28575" cmpd="thinThick">
                <a:solidFill>
                  <a:schemeClr val="tx2">
                    <a:lumMod val="75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テキスト ボックス 27">
                <a:extLst>
                  <a:ext uri="{FF2B5EF4-FFF2-40B4-BE49-F238E27FC236}">
                    <a16:creationId xmlns:a16="http://schemas.microsoft.com/office/drawing/2014/main" id="{E2FA9AAB-B0E7-5E6D-5A28-B9A2CC4CD038}"/>
                  </a:ext>
                </a:extLst>
              </p:cNvPr>
              <p:cNvSpPr txBox="1"/>
              <p:nvPr/>
            </p:nvSpPr>
            <p:spPr>
              <a:xfrm>
                <a:off x="146888" y="2755877"/>
                <a:ext cx="6567584" cy="34214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wrap="square">
                <a:spAutoFit/>
              </a:bodyPr>
              <a:lstStyle/>
              <a:p>
                <a:pPr defTabSz="914400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ja-JP" altLang="en-US" sz="1200" b="1" i="0" u="none" strike="noStrike" cap="none" normalizeH="0" baseline="0">
                    <a:ln>
                      <a:noFill/>
                    </a:ln>
                    <a:effectLst/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■ </a:t>
                </a:r>
                <a:r>
                  <a:rPr kumimoji="0" lang="ja-JP" altLang="ja-JP" sz="1200" b="1" i="0" u="none" strike="noStrike" cap="none" normalizeH="0" baseline="0">
                    <a:ln>
                      <a:noFill/>
                    </a:ln>
                    <a:effectLst/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おしっこ</a:t>
                </a:r>
                <a:r>
                  <a:rPr kumimoji="0" lang="ja-JP" altLang="en-US" sz="1200" b="1" i="0" u="none" strike="noStrike" cap="none" normalizeH="0" baseline="0">
                    <a:ln>
                      <a:noFill/>
                    </a:ln>
                    <a:effectLst/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の色</a:t>
                </a:r>
                <a:r>
                  <a:rPr kumimoji="0" lang="ja-JP" altLang="ja-JP" sz="1200" b="1" i="0" u="none" strike="noStrike" cap="none" normalizeH="0" baseline="0">
                    <a:ln>
                      <a:noFill/>
                    </a:ln>
                    <a:effectLst/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が「１〜３」の色</a:t>
                </a:r>
                <a:r>
                  <a:rPr kumimoji="0" lang="ja-JP" altLang="en-US" sz="1200" b="1" i="0" u="none" strike="noStrike" cap="none" normalizeH="0" baseline="0">
                    <a:ln>
                      <a:noFill/>
                    </a:ln>
                    <a:effectLst/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の場合</a:t>
                </a:r>
                <a:r>
                  <a:rPr kumimoji="0" lang="ja-JP" altLang="ja-JP" sz="1200" b="1" i="0" u="none" strike="noStrike" cap="none" normalizeH="0" baseline="0">
                    <a:ln>
                      <a:noFill/>
                    </a:ln>
                    <a:effectLst/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 </a:t>
                </a:r>
                <a:r>
                  <a:rPr kumimoji="0" lang="ja-JP" altLang="en-US" sz="1200" b="1" i="0" u="none" strike="noStrike" cap="none" normalizeH="0" baseline="0">
                    <a:ln>
                      <a:noFill/>
                    </a:ln>
                    <a:effectLst/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：</a:t>
                </a:r>
                <a:r>
                  <a:rPr lang="ja-JP" altLang="en-US" sz="1200" b="1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しっかり水分補給できてるね！その調子！</a:t>
                </a:r>
              </a:p>
            </p:txBody>
          </p:sp>
        </p:grpSp>
      </p:grpSp>
      <p:pic>
        <p:nvPicPr>
          <p:cNvPr id="63" name="図 62">
            <a:extLst>
              <a:ext uri="{FF2B5EF4-FFF2-40B4-BE49-F238E27FC236}">
                <a16:creationId xmlns:a16="http://schemas.microsoft.com/office/drawing/2014/main" id="{ECDB3D5A-E540-810E-7C3F-CE6FB4D1D18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t="11923" b="27288"/>
          <a:stretch/>
        </p:blipFill>
        <p:spPr>
          <a:xfrm rot="20760679">
            <a:off x="585193" y="284684"/>
            <a:ext cx="419317" cy="233108"/>
          </a:xfrm>
          <a:prstGeom prst="rect">
            <a:avLst/>
          </a:prstGeom>
        </p:spPr>
      </p:pic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93111C7C-93C3-3E01-97B2-AD2D51674319}"/>
              </a:ext>
            </a:extLst>
          </p:cNvPr>
          <p:cNvSpPr txBox="1"/>
          <p:nvPr/>
        </p:nvSpPr>
        <p:spPr>
          <a:xfrm>
            <a:off x="1560031" y="407919"/>
            <a:ext cx="49129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spc="-300">
                <a:solidFill>
                  <a:schemeClr val="accent4"/>
                </a:solidFill>
              </a:rPr>
              <a:t>・・・・・・・・・・・・・・・・・・・・・・・</a:t>
            </a:r>
            <a:endParaRPr kumimoji="1" lang="en-US" altLang="ja-JP" sz="1600" spc="-300" dirty="0">
              <a:solidFill>
                <a:schemeClr val="accent4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622C251-F18A-0109-5D35-0944DD448BEF}"/>
              </a:ext>
            </a:extLst>
          </p:cNvPr>
          <p:cNvSpPr txBox="1"/>
          <p:nvPr/>
        </p:nvSpPr>
        <p:spPr>
          <a:xfrm>
            <a:off x="1803128" y="196050"/>
            <a:ext cx="2304659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00">
                <a:latin typeface="Hiragino Sans W4" panose="020B0400000000000000" pitchFamily="34" charset="-128"/>
                <a:ea typeface="Hiragino Sans W4" panose="020B0400000000000000" pitchFamily="34" charset="-128"/>
              </a:rPr>
              <a:t>にょう　　　いろ　</a:t>
            </a:r>
            <a:r>
              <a:rPr kumimoji="1" lang="ja-JP" altLang="en-US" sz="300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　　　　</a:t>
            </a:r>
            <a:r>
              <a:rPr kumimoji="1" lang="ja-JP" altLang="en-US" sz="500">
                <a:latin typeface="Hiragino Sans W4" panose="020B0400000000000000" pitchFamily="34" charset="-128"/>
                <a:ea typeface="Hiragino Sans W4" panose="020B0400000000000000" pitchFamily="34" charset="-128"/>
              </a:rPr>
              <a:t>だっすいしょうじょう</a:t>
            </a:r>
          </a:p>
        </p:txBody>
      </p: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E612719E-F1D5-60BB-7726-B594BAFF2807}"/>
              </a:ext>
            </a:extLst>
          </p:cNvPr>
          <p:cNvGrpSpPr/>
          <p:nvPr/>
        </p:nvGrpSpPr>
        <p:grpSpPr>
          <a:xfrm>
            <a:off x="-210640" y="1337719"/>
            <a:ext cx="6690582" cy="1318694"/>
            <a:chOff x="163205" y="1239971"/>
            <a:chExt cx="6690582" cy="1318694"/>
          </a:xfrm>
        </p:grpSpPr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C9AA13BE-1D56-1EB3-F683-18410EE2E7AF}"/>
                </a:ext>
              </a:extLst>
            </p:cNvPr>
            <p:cNvSpPr txBox="1"/>
            <p:nvPr/>
          </p:nvSpPr>
          <p:spPr>
            <a:xfrm>
              <a:off x="163205" y="1239971"/>
              <a:ext cx="6690582" cy="131869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400">
                  <a:solidFill>
                    <a:srgbClr val="000000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トイレに来たら、おしっこの色を見てみよう！</a:t>
              </a:r>
              <a:endParaRPr lang="en-US" altLang="ja-JP" sz="1400" dirty="0">
                <a:solidFill>
                  <a:srgbClr val="000000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400">
                  <a:solidFill>
                    <a:srgbClr val="000000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「濃い黄色</a:t>
              </a:r>
              <a:r>
                <a:rPr lang="en-US" altLang="ja-JP" sz="1400" dirty="0">
                  <a:solidFill>
                    <a:srgbClr val="000000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〜</a:t>
              </a:r>
              <a:r>
                <a:rPr lang="ja-JP" altLang="en-US" sz="1400">
                  <a:solidFill>
                    <a:srgbClr val="000000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茶色」だったら体に水が足りないということ。</a:t>
              </a:r>
              <a:endParaRPr lang="en-US" altLang="ja-JP" sz="1400" dirty="0">
                <a:solidFill>
                  <a:srgbClr val="000000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2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ja-JP" altLang="en-US" sz="1400">
                  <a:solidFill>
                    <a:srgbClr val="000000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すぐに水を飲んで熱中症を予防しよう！</a:t>
              </a:r>
              <a:endParaRPr lang="en-US" altLang="ja-JP" sz="1400" dirty="0">
                <a:solidFill>
                  <a:srgbClr val="000000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F14FE71-2AE3-1F18-45B6-0A530C1163AB}"/>
                </a:ext>
              </a:extLst>
            </p:cNvPr>
            <p:cNvSpPr txBox="1"/>
            <p:nvPr/>
          </p:nvSpPr>
          <p:spPr>
            <a:xfrm>
              <a:off x="2313677" y="1292915"/>
              <a:ext cx="282406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き　　　　　　　　　　　　</a:t>
              </a:r>
              <a:r>
                <a:rPr kumimoji="1" lang="ja-JP" altLang="en-US" sz="5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　　</a:t>
              </a:r>
              <a:r>
                <a:rPr kumimoji="1" lang="ja-JP" altLang="en-US" sz="6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　　　　いろ　</a:t>
              </a:r>
              <a:r>
                <a:rPr kumimoji="1" lang="ja-JP" altLang="en-US" sz="4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　　</a:t>
              </a:r>
              <a:r>
                <a:rPr kumimoji="1" lang="ja-JP" altLang="en-US" sz="6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み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E84FDCD-0A0E-4EB6-2ED0-DEE45FB1ECB9}"/>
                </a:ext>
              </a:extLst>
            </p:cNvPr>
            <p:cNvSpPr txBox="1"/>
            <p:nvPr/>
          </p:nvSpPr>
          <p:spPr>
            <a:xfrm>
              <a:off x="1250801" y="1692857"/>
              <a:ext cx="385894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こ　　</a:t>
              </a:r>
              <a:r>
                <a:rPr kumimoji="1" lang="ja-JP" altLang="en-US" sz="4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　</a:t>
              </a:r>
              <a:r>
                <a:rPr kumimoji="1" lang="ja-JP" altLang="en-US" sz="6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きいろ　　　　ちゃいろ　</a:t>
              </a:r>
              <a:r>
                <a:rPr kumimoji="1" lang="ja-JP" altLang="en-US" sz="7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　　　　　　</a:t>
              </a:r>
              <a:r>
                <a:rPr kumimoji="1" lang="ja-JP" altLang="en-US" sz="5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</a:t>
              </a:r>
              <a:r>
                <a:rPr kumimoji="1" lang="ja-JP" altLang="en-US" sz="4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</a:t>
              </a:r>
              <a:r>
                <a:rPr kumimoji="1" lang="ja-JP" altLang="en-US" sz="6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からだ　</a:t>
              </a:r>
              <a:r>
                <a:rPr kumimoji="1" lang="ja-JP" altLang="en-US" sz="8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</a:t>
              </a:r>
              <a:r>
                <a:rPr kumimoji="1" lang="ja-JP" altLang="en-US" sz="6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みず　　</a:t>
              </a:r>
              <a:r>
                <a:rPr kumimoji="1" lang="ja-JP" altLang="en-US" sz="2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</a:t>
              </a:r>
              <a:r>
                <a:rPr kumimoji="1" lang="ja-JP" altLang="en-US" sz="4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</a:t>
              </a:r>
              <a:r>
                <a:rPr kumimoji="1" lang="ja-JP" altLang="en-US" sz="6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た</a:t>
              </a:r>
              <a:endParaRPr kumimoji="1" lang="en-US" altLang="ja-JP" sz="7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F9EDC5F5-6DA3-F9D6-F0E4-5AC8C5B5359C}"/>
                </a:ext>
              </a:extLst>
            </p:cNvPr>
            <p:cNvSpPr txBox="1"/>
            <p:nvPr/>
          </p:nvSpPr>
          <p:spPr>
            <a:xfrm>
              <a:off x="2371432" y="2144233"/>
              <a:ext cx="3858947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6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みず　</a:t>
              </a:r>
              <a:r>
                <a:rPr kumimoji="1" lang="ja-JP" altLang="en-US" sz="5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</a:t>
              </a:r>
              <a:r>
                <a:rPr kumimoji="1" lang="ja-JP" altLang="en-US" sz="1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　　　　　　</a:t>
              </a:r>
              <a:r>
                <a:rPr kumimoji="1" lang="ja-JP" altLang="en-US" sz="6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の　　　　</a:t>
              </a:r>
              <a:r>
                <a:rPr kumimoji="1" lang="ja-JP" altLang="en-US" sz="5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　</a:t>
              </a:r>
              <a:r>
                <a:rPr kumimoji="1" lang="ja-JP" altLang="en-US" sz="60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ねっちゅうしょう　　　よぼう</a:t>
              </a:r>
              <a:endParaRPr kumimoji="1" lang="en-US" altLang="ja-JP" sz="600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8D92DD8-C784-5375-C831-7FB108279790}"/>
              </a:ext>
            </a:extLst>
          </p:cNvPr>
          <p:cNvSpPr txBox="1"/>
          <p:nvPr/>
        </p:nvSpPr>
        <p:spPr>
          <a:xfrm>
            <a:off x="1253936" y="2967005"/>
            <a:ext cx="534363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>
                <a:latin typeface="Hiragino Sans W4" panose="020B0400000000000000" pitchFamily="34" charset="-128"/>
                <a:ea typeface="Hiragino Sans W4" panose="020B0400000000000000" pitchFamily="34" charset="-128"/>
              </a:rPr>
              <a:t>いろ　　　　　　　　　　</a:t>
            </a:r>
            <a:r>
              <a:rPr kumimoji="1" lang="ja-JP" altLang="en-US" sz="500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　　　　</a:t>
            </a:r>
            <a:r>
              <a:rPr kumimoji="1" lang="ja-JP" altLang="en-US" sz="600">
                <a:latin typeface="Hiragino Sans W4" panose="020B0400000000000000" pitchFamily="34" charset="-128"/>
                <a:ea typeface="Hiragino Sans W4" panose="020B0400000000000000" pitchFamily="34" charset="-128"/>
              </a:rPr>
              <a:t>いろ　</a:t>
            </a:r>
            <a:r>
              <a:rPr kumimoji="1" lang="ja-JP" altLang="en-US" sz="500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　</a:t>
            </a:r>
            <a:r>
              <a:rPr kumimoji="1" lang="ja-JP" altLang="en-US" sz="600">
                <a:latin typeface="Hiragino Sans W4" panose="020B0400000000000000" pitchFamily="34" charset="-128"/>
                <a:ea typeface="Hiragino Sans W4" panose="020B0400000000000000" pitchFamily="34" charset="-128"/>
              </a:rPr>
              <a:t>ばあい　　　　　　　　　　　</a:t>
            </a:r>
            <a:r>
              <a:rPr kumimoji="1" lang="ja-JP" altLang="en-US" sz="500">
                <a:latin typeface="Hiragino Sans W4" panose="020B0400000000000000" pitchFamily="34" charset="-128"/>
                <a:ea typeface="Hiragino Sans W4" panose="020B0400000000000000" pitchFamily="34" charset="-128"/>
              </a:rPr>
              <a:t>　</a:t>
            </a:r>
            <a:r>
              <a:rPr kumimoji="1" lang="ja-JP" altLang="en-US" sz="600">
                <a:latin typeface="Hiragino Sans W4" panose="020B0400000000000000" pitchFamily="34" charset="-128"/>
                <a:ea typeface="Hiragino Sans W4" panose="020B0400000000000000" pitchFamily="34" charset="-128"/>
              </a:rPr>
              <a:t>すいぶんほきゅう　　　　　　　　　　　　　　　　ちょうし　　</a:t>
            </a:r>
            <a:endParaRPr kumimoji="1" lang="en-US" altLang="ja-JP" sz="6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A55A1582-E219-16C0-E073-9951C8ED66D4}"/>
              </a:ext>
            </a:extLst>
          </p:cNvPr>
          <p:cNvSpPr txBox="1"/>
          <p:nvPr/>
        </p:nvSpPr>
        <p:spPr>
          <a:xfrm>
            <a:off x="1300561" y="5723708"/>
            <a:ext cx="534363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>
                <a:latin typeface="Hiragino Sans W4" panose="020B0400000000000000" pitchFamily="34" charset="-128"/>
                <a:ea typeface="Hiragino Sans W4" panose="020B0400000000000000" pitchFamily="34" charset="-128"/>
              </a:rPr>
              <a:t>いろ　　　　　　いじょう　　　　いろ　</a:t>
            </a:r>
            <a:r>
              <a:rPr kumimoji="1" lang="ja-JP" altLang="en-US" sz="400">
                <a:latin typeface="Hiragino Sans W4" panose="020B0400000000000000" pitchFamily="34" charset="-128"/>
                <a:ea typeface="Hiragino Sans W4" panose="020B0400000000000000" pitchFamily="34" charset="-128"/>
              </a:rPr>
              <a:t>　</a:t>
            </a:r>
            <a:r>
              <a:rPr kumimoji="1" lang="ja-JP" altLang="en-US" sz="600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ばあい　　　すいぶんほきゅう　　た　　　　　　　　　　　</a:t>
            </a:r>
            <a:r>
              <a:rPr kumimoji="1" lang="ja-JP" altLang="en-US" sz="300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　　　　</a:t>
            </a:r>
            <a:r>
              <a:rPr kumimoji="1" lang="ja-JP" altLang="en-US" sz="200">
                <a:latin typeface="Hiragino Sans W4" panose="020B0400000000000000" pitchFamily="34" charset="-128"/>
                <a:ea typeface="Hiragino Sans W4" panose="020B0400000000000000" pitchFamily="34" charset="-128"/>
              </a:rPr>
              <a:t>　　　　</a:t>
            </a:r>
            <a:r>
              <a:rPr kumimoji="1" lang="ja-JP" altLang="en-US" sz="600">
                <a:latin typeface="Hiragino Sans W4" panose="020B0400000000000000" pitchFamily="34" charset="-128"/>
                <a:ea typeface="Hiragino Sans W4" panose="020B0400000000000000" pitchFamily="34" charset="-128"/>
              </a:rPr>
              <a:t>みず　　の</a:t>
            </a:r>
            <a:endParaRPr kumimoji="1" lang="en-US" altLang="ja-JP" sz="600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663F9AF-04ED-471A-AFFC-DA0FA1E0F489}"/>
              </a:ext>
            </a:extLst>
          </p:cNvPr>
          <p:cNvSpPr txBox="1"/>
          <p:nvPr/>
        </p:nvSpPr>
        <p:spPr>
          <a:xfrm>
            <a:off x="6108963" y="4106431"/>
            <a:ext cx="276999" cy="182679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600">
                <a:latin typeface="Hiragino Sans W4" panose="020B0400000000000000" pitchFamily="34" charset="-128"/>
                <a:ea typeface="Hiragino Sans W4" panose="020B0400000000000000" pitchFamily="34" charset="-128"/>
              </a:rPr>
              <a:t>せいじょう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E737880-78CF-4AE1-49F1-9A46BB966FCF}"/>
              </a:ext>
            </a:extLst>
          </p:cNvPr>
          <p:cNvSpPr txBox="1"/>
          <p:nvPr/>
        </p:nvSpPr>
        <p:spPr>
          <a:xfrm>
            <a:off x="6135461" y="7649440"/>
            <a:ext cx="276999" cy="182679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600">
                <a:latin typeface="Hiragino Sans W4" panose="020B0400000000000000" pitchFamily="34" charset="-128"/>
                <a:ea typeface="Hiragino Sans W4" panose="020B0400000000000000" pitchFamily="34" charset="-128"/>
              </a:rPr>
              <a:t>だっすい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4DC7FB3D-EDE4-8748-FC7A-0DB74AED3538}"/>
              </a:ext>
            </a:extLst>
          </p:cNvPr>
          <p:cNvCxnSpPr>
            <a:cxnSpLocks/>
          </p:cNvCxnSpPr>
          <p:nvPr/>
        </p:nvCxnSpPr>
        <p:spPr>
          <a:xfrm flipV="1">
            <a:off x="428201" y="1232505"/>
            <a:ext cx="5956026" cy="1466"/>
          </a:xfrm>
          <a:prstGeom prst="line">
            <a:avLst/>
          </a:prstGeom>
          <a:ln w="53975" cmpd="thinThick">
            <a:solidFill>
              <a:schemeClr val="accent4">
                <a:alpha val="9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図 58">
            <a:extLst>
              <a:ext uri="{FF2B5EF4-FFF2-40B4-BE49-F238E27FC236}">
                <a16:creationId xmlns:a16="http://schemas.microsoft.com/office/drawing/2014/main" id="{BE17387F-23F2-751D-E63F-2C7BA56125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33948" y="1543703"/>
            <a:ext cx="1089425" cy="1089425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A4CECA48-C899-4A41-A47D-B4310AE56E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5675" y="1377214"/>
            <a:ext cx="428690" cy="428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735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1846</TotalTime>
  <Words>168</Words>
  <Application>Microsoft Macintosh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Hiragino Kaku Gothic Std W8</vt:lpstr>
      <vt:lpstr>Hiragino Sans W4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mores201810@gmail.com</dc:creator>
  <cp:lastModifiedBy>mores201810@gmail.com</cp:lastModifiedBy>
  <cp:revision>4</cp:revision>
  <dcterms:created xsi:type="dcterms:W3CDTF">2022-11-22T08:39:01Z</dcterms:created>
  <dcterms:modified xsi:type="dcterms:W3CDTF">2023-02-10T23:25:11Z</dcterms:modified>
</cp:coreProperties>
</file>